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38"/>
  </p:notesMasterIdLst>
  <p:sldIdLst>
    <p:sldId id="603" r:id="rId2"/>
    <p:sldId id="325" r:id="rId3"/>
    <p:sldId id="263" r:id="rId4"/>
    <p:sldId id="316" r:id="rId5"/>
    <p:sldId id="326" r:id="rId6"/>
    <p:sldId id="610" r:id="rId7"/>
    <p:sldId id="324" r:id="rId8"/>
    <p:sldId id="323" r:id="rId9"/>
    <p:sldId id="294" r:id="rId10"/>
    <p:sldId id="315" r:id="rId11"/>
    <p:sldId id="313" r:id="rId12"/>
    <p:sldId id="312" r:id="rId13"/>
    <p:sldId id="318" r:id="rId14"/>
    <p:sldId id="599" r:id="rId15"/>
    <p:sldId id="329" r:id="rId16"/>
    <p:sldId id="309" r:id="rId17"/>
    <p:sldId id="269" r:id="rId18"/>
    <p:sldId id="604" r:id="rId19"/>
    <p:sldId id="310" r:id="rId20"/>
    <p:sldId id="290" r:id="rId21"/>
    <p:sldId id="319" r:id="rId22"/>
    <p:sldId id="308" r:id="rId23"/>
    <p:sldId id="320" r:id="rId24"/>
    <p:sldId id="597" r:id="rId25"/>
    <p:sldId id="611" r:id="rId26"/>
    <p:sldId id="270" r:id="rId27"/>
    <p:sldId id="613" r:id="rId28"/>
    <p:sldId id="614" r:id="rId29"/>
    <p:sldId id="615" r:id="rId30"/>
    <p:sldId id="612" r:id="rId31"/>
    <p:sldId id="616" r:id="rId32"/>
    <p:sldId id="617" r:id="rId33"/>
    <p:sldId id="618" r:id="rId34"/>
    <p:sldId id="619" r:id="rId35"/>
    <p:sldId id="620" r:id="rId36"/>
    <p:sldId id="62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0"/>
    <p:restoredTop sz="92458"/>
  </p:normalViewPr>
  <p:slideViewPr>
    <p:cSldViewPr snapToGrid="0" snapToObjects="1">
      <p:cViewPr varScale="1">
        <p:scale>
          <a:sx n="106" d="100"/>
          <a:sy n="106" d="100"/>
        </p:scale>
        <p:origin x="10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ulDWilliams\Documents\PDWilliams%20Docs\My%20Books\Fighting%20for%20Peace%20in%20Somalia\Copy_edit_queries_Returned_28Dec\Fig%2013.1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'Final Figure 13.1'!$B$11</c:f>
              <c:strCache>
                <c:ptCount val="1"/>
                <c:pt idx="0">
                  <c:v>UN base reimbursement</c:v>
                </c:pt>
              </c:strCache>
            </c:strRef>
          </c:tx>
          <c:spPr>
            <a:ln w="476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Figure 13.1'!$C$10:$M$10</c:f>
              <c:strCache>
                <c:ptCount val="11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  <c:pt idx="7">
                  <c:v>2014/15</c:v>
                </c:pt>
                <c:pt idx="8">
                  <c:v>2015/16</c:v>
                </c:pt>
                <c:pt idx="9">
                  <c:v>2016/17</c:v>
                </c:pt>
                <c:pt idx="10">
                  <c:v>2017/18</c:v>
                </c:pt>
              </c:strCache>
            </c:strRef>
          </c:cat>
          <c:val>
            <c:numRef>
              <c:f>'Final Figure 13.1'!$C$11:$M$11</c:f>
              <c:numCache>
                <c:formatCode>#,##0</c:formatCode>
                <c:ptCount val="11"/>
                <c:pt idx="0">
                  <c:v>1028</c:v>
                </c:pt>
                <c:pt idx="1">
                  <c:v>1028</c:v>
                </c:pt>
                <c:pt idx="2">
                  <c:v>1028</c:v>
                </c:pt>
                <c:pt idx="3">
                  <c:v>1028</c:v>
                </c:pt>
                <c:pt idx="4">
                  <c:v>1028</c:v>
                </c:pt>
                <c:pt idx="5">
                  <c:v>1028</c:v>
                </c:pt>
                <c:pt idx="6">
                  <c:v>1028</c:v>
                </c:pt>
                <c:pt idx="7">
                  <c:v>1332</c:v>
                </c:pt>
                <c:pt idx="8">
                  <c:v>1332</c:v>
                </c:pt>
                <c:pt idx="9">
                  <c:v>1365</c:v>
                </c:pt>
                <c:pt idx="10">
                  <c:v>1410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BB-F64E-A9CB-EDA1C4E247CC}"/>
            </c:ext>
          </c:extLst>
        </c:ser>
        <c:ser>
          <c:idx val="5"/>
          <c:order val="1"/>
          <c:tx>
            <c:strRef>
              <c:f>'Final Figure 13.1'!$B$16</c:f>
              <c:strCache>
                <c:ptCount val="1"/>
                <c:pt idx="0">
                  <c:v>UN effective reimbursement</c:v>
                </c:pt>
              </c:strCache>
            </c:strRef>
          </c:tx>
          <c:spPr>
            <a:ln w="7302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Figure 13.1'!$C$10:$M$10</c:f>
              <c:strCache>
                <c:ptCount val="11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  <c:pt idx="7">
                  <c:v>2014/15</c:v>
                </c:pt>
                <c:pt idx="8">
                  <c:v>2015/16</c:v>
                </c:pt>
                <c:pt idx="9">
                  <c:v>2016/17</c:v>
                </c:pt>
                <c:pt idx="10">
                  <c:v>2017/18</c:v>
                </c:pt>
              </c:strCache>
            </c:strRef>
          </c:cat>
          <c:val>
            <c:numRef>
              <c:f>'Final Figure 13.1'!$C$16:$M$16</c:f>
              <c:numCache>
                <c:formatCode>#,##0</c:formatCode>
                <c:ptCount val="11"/>
                <c:pt idx="0">
                  <c:v>1142.6624999999999</c:v>
                </c:pt>
                <c:pt idx="1">
                  <c:v>1142.6624999999999</c:v>
                </c:pt>
                <c:pt idx="2">
                  <c:v>1142.6624999999999</c:v>
                </c:pt>
                <c:pt idx="3">
                  <c:v>1142.6624999999999</c:v>
                </c:pt>
                <c:pt idx="4">
                  <c:v>1214.6893177026664</c:v>
                </c:pt>
                <c:pt idx="5">
                  <c:v>1194.241327063067</c:v>
                </c:pt>
                <c:pt idx="6">
                  <c:v>1212.0525</c:v>
                </c:pt>
                <c:pt idx="7">
                  <c:v>1332</c:v>
                </c:pt>
                <c:pt idx="8">
                  <c:v>1332</c:v>
                </c:pt>
                <c:pt idx="9">
                  <c:v>1365</c:v>
                </c:pt>
                <c:pt idx="10">
                  <c:v>1410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BB-F64E-A9CB-EDA1C4E247CC}"/>
            </c:ext>
          </c:extLst>
        </c:ser>
        <c:ser>
          <c:idx val="6"/>
          <c:order val="2"/>
          <c:tx>
            <c:strRef>
              <c:f>'Final Figure 13.1'!$B$17</c:f>
              <c:strCache>
                <c:ptCount val="1"/>
                <c:pt idx="0">
                  <c:v>AU reimbursement</c:v>
                </c:pt>
              </c:strCache>
            </c:strRef>
          </c:tx>
          <c:spPr>
            <a:ln w="730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Figure 13.1'!$C$10:$M$10</c:f>
              <c:strCache>
                <c:ptCount val="11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  <c:pt idx="7">
                  <c:v>2014/15</c:v>
                </c:pt>
                <c:pt idx="8">
                  <c:v>2015/16</c:v>
                </c:pt>
                <c:pt idx="9">
                  <c:v>2016/17</c:v>
                </c:pt>
                <c:pt idx="10">
                  <c:v>2017/18</c:v>
                </c:pt>
              </c:strCache>
            </c:strRef>
          </c:cat>
          <c:val>
            <c:numRef>
              <c:f>'Final Figure 13.1'!$C$17:$M$17</c:f>
              <c:numCache>
                <c:formatCode>General</c:formatCode>
                <c:ptCount val="11"/>
                <c:pt idx="0">
                  <c:v>500</c:v>
                </c:pt>
                <c:pt idx="1">
                  <c:v>750</c:v>
                </c:pt>
                <c:pt idx="2" formatCode="#,##0">
                  <c:v>750</c:v>
                </c:pt>
                <c:pt idx="3" formatCode="#,##0">
                  <c:v>1028</c:v>
                </c:pt>
                <c:pt idx="4" formatCode="#,##0">
                  <c:v>1028</c:v>
                </c:pt>
                <c:pt idx="5" formatCode="#,##0">
                  <c:v>1028</c:v>
                </c:pt>
                <c:pt idx="6" formatCode="#,##0">
                  <c:v>1028</c:v>
                </c:pt>
                <c:pt idx="7" formatCode="#,##0">
                  <c:v>1028</c:v>
                </c:pt>
                <c:pt idx="8" formatCode="#,##0">
                  <c:v>1028</c:v>
                </c:pt>
                <c:pt idx="9" formatCode="#,##0">
                  <c:v>1028</c:v>
                </c:pt>
                <c:pt idx="10" formatCode="#,##0">
                  <c:v>1028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BB-F64E-A9CB-EDA1C4E247C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565020496"/>
        <c:axId val="-1565017440"/>
      </c:lineChart>
      <c:catAx>
        <c:axId val="-1565020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UN Peacekeeping Financial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565017440"/>
        <c:crosses val="autoZero"/>
        <c:auto val="1"/>
        <c:lblAlgn val="ctr"/>
        <c:lblOffset val="100"/>
        <c:noMultiLvlLbl val="0"/>
      </c:catAx>
      <c:valAx>
        <c:axId val="-156501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Monthly reimbursement (US$)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56502049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D2923E-25A1-448E-951C-F3ABDB87E3F3}" type="doc">
      <dgm:prSet loTypeId="urn:microsoft.com/office/officeart/2016/7/layout/BasicLinearProcessNumbered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30B7E3E-9D6A-43D1-A035-90879BE2F592}">
      <dgm:prSet/>
      <dgm:spPr/>
      <dgm:t>
        <a:bodyPr/>
        <a:lstStyle/>
        <a:p>
          <a:r>
            <a:rPr lang="en-US"/>
            <a:t>Reduce the threat posed by al-Shabaab and other armed opposition groups.</a:t>
          </a:r>
        </a:p>
      </dgm:t>
    </dgm:pt>
    <dgm:pt modelId="{6C77AF82-FCCC-472C-BAD2-CEA0A50407C9}" type="parTrans" cxnId="{1A95F25D-9F53-4FA1-AA70-20483D804A80}">
      <dgm:prSet/>
      <dgm:spPr/>
      <dgm:t>
        <a:bodyPr/>
        <a:lstStyle/>
        <a:p>
          <a:endParaRPr lang="en-US"/>
        </a:p>
      </dgm:t>
    </dgm:pt>
    <dgm:pt modelId="{6FEC3701-97A0-455E-98A4-9EDBB3A96036}" type="sibTrans" cxnId="{1A95F25D-9F53-4FA1-AA70-20483D804A80}">
      <dgm:prSet phldrT="1" phldr="0"/>
      <dgm:spPr>
        <a:solidFill>
          <a:srgbClr val="92D050"/>
        </a:solidFill>
      </dgm:spPr>
      <dgm:t>
        <a:bodyPr/>
        <a:lstStyle/>
        <a:p>
          <a:r>
            <a:rPr lang="en-US"/>
            <a:t>1</a:t>
          </a:r>
        </a:p>
      </dgm:t>
    </dgm:pt>
    <dgm:pt modelId="{D805CE4B-E696-46B1-8735-B42875F307AF}">
      <dgm:prSet/>
      <dgm:spPr/>
      <dgm:t>
        <a:bodyPr/>
        <a:lstStyle/>
        <a:p>
          <a:r>
            <a:rPr lang="en-US"/>
            <a:t>Secure the political process, stabilization efforts, reconciliation and peacebuilding.</a:t>
          </a:r>
        </a:p>
      </dgm:t>
    </dgm:pt>
    <dgm:pt modelId="{438B8A26-EE7F-4B96-8ED9-03C0A325F8BF}" type="parTrans" cxnId="{C0B721AB-6D27-4042-BE99-0C8F5A5E168E}">
      <dgm:prSet/>
      <dgm:spPr/>
      <dgm:t>
        <a:bodyPr/>
        <a:lstStyle/>
        <a:p>
          <a:endParaRPr lang="en-US"/>
        </a:p>
      </dgm:t>
    </dgm:pt>
    <dgm:pt modelId="{1EF11D08-DFB4-4F5F-9AFB-9F0005EC3D69}" type="sibTrans" cxnId="{C0B721AB-6D27-4042-BE99-0C8F5A5E168E}">
      <dgm:prSet phldrT="2" phldr="0"/>
      <dgm:spPr>
        <a:solidFill>
          <a:srgbClr val="FFC000"/>
        </a:solidFill>
      </dgm:spPr>
      <dgm:t>
        <a:bodyPr/>
        <a:lstStyle/>
        <a:p>
          <a:r>
            <a:rPr lang="en-US"/>
            <a:t>2</a:t>
          </a:r>
        </a:p>
      </dgm:t>
    </dgm:pt>
    <dgm:pt modelId="{2E0FD70B-69DC-4D39-9266-1E45E57BE2C2}">
      <dgm:prSet/>
      <dgm:spPr/>
      <dgm:t>
        <a:bodyPr/>
        <a:lstStyle/>
        <a:p>
          <a:r>
            <a:rPr lang="en-US" dirty="0"/>
            <a:t>Enable the transition of security responsibilities to Somali forces.</a:t>
          </a:r>
        </a:p>
      </dgm:t>
    </dgm:pt>
    <dgm:pt modelId="{167885DA-20EB-49FE-BBF0-47D81834E8B9}" type="parTrans" cxnId="{765B520A-ADA7-409A-B9AC-9A863520E01B}">
      <dgm:prSet/>
      <dgm:spPr/>
      <dgm:t>
        <a:bodyPr/>
        <a:lstStyle/>
        <a:p>
          <a:endParaRPr lang="en-US"/>
        </a:p>
      </dgm:t>
    </dgm:pt>
    <dgm:pt modelId="{965D806B-2A2F-4712-AFA5-43285AE19815}" type="sibTrans" cxnId="{765B520A-ADA7-409A-B9AC-9A863520E01B}">
      <dgm:prSet phldrT="3" phldr="0"/>
      <dgm:spPr>
        <a:solidFill>
          <a:srgbClr val="FF0000"/>
        </a:solidFill>
      </dgm:spPr>
      <dgm:t>
        <a:bodyPr/>
        <a:lstStyle/>
        <a:p>
          <a:r>
            <a:rPr lang="en-US"/>
            <a:t>3</a:t>
          </a:r>
        </a:p>
      </dgm:t>
    </dgm:pt>
    <dgm:pt modelId="{B72FEFBB-295D-6A44-A3FF-8E1EE1A105C5}" type="pres">
      <dgm:prSet presAssocID="{DFD2923E-25A1-448E-951C-F3ABDB87E3F3}" presName="Name0" presStyleCnt="0">
        <dgm:presLayoutVars>
          <dgm:animLvl val="lvl"/>
          <dgm:resizeHandles val="exact"/>
        </dgm:presLayoutVars>
      </dgm:prSet>
      <dgm:spPr/>
    </dgm:pt>
    <dgm:pt modelId="{9EDB74C7-3A22-8E4B-8F27-D7089D09B359}" type="pres">
      <dgm:prSet presAssocID="{B30B7E3E-9D6A-43D1-A035-90879BE2F592}" presName="compositeNode" presStyleCnt="0">
        <dgm:presLayoutVars>
          <dgm:bulletEnabled val="1"/>
        </dgm:presLayoutVars>
      </dgm:prSet>
      <dgm:spPr/>
    </dgm:pt>
    <dgm:pt modelId="{BD50E382-8C20-8242-908E-92BB676F9D20}" type="pres">
      <dgm:prSet presAssocID="{B30B7E3E-9D6A-43D1-A035-90879BE2F592}" presName="bgRect" presStyleLbl="bgAccFollowNode1" presStyleIdx="0" presStyleCnt="3"/>
      <dgm:spPr/>
    </dgm:pt>
    <dgm:pt modelId="{79C33155-3D67-7A49-92A5-7B65B39A0300}" type="pres">
      <dgm:prSet presAssocID="{6FEC3701-97A0-455E-98A4-9EDBB3A96036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E57D9D7-D057-F543-90F1-99D7F016AD6B}" type="pres">
      <dgm:prSet presAssocID="{B30B7E3E-9D6A-43D1-A035-90879BE2F592}" presName="bottomLine" presStyleLbl="alignNode1" presStyleIdx="1" presStyleCnt="6">
        <dgm:presLayoutVars/>
      </dgm:prSet>
      <dgm:spPr/>
    </dgm:pt>
    <dgm:pt modelId="{78D2615A-F6F7-DE44-A8B4-F04157D8B237}" type="pres">
      <dgm:prSet presAssocID="{B30B7E3E-9D6A-43D1-A035-90879BE2F592}" presName="nodeText" presStyleLbl="bgAccFollowNode1" presStyleIdx="0" presStyleCnt="3">
        <dgm:presLayoutVars>
          <dgm:bulletEnabled val="1"/>
        </dgm:presLayoutVars>
      </dgm:prSet>
      <dgm:spPr/>
    </dgm:pt>
    <dgm:pt modelId="{0BFB333E-DBD2-814F-AB25-CD0DD812C3EA}" type="pres">
      <dgm:prSet presAssocID="{6FEC3701-97A0-455E-98A4-9EDBB3A96036}" presName="sibTrans" presStyleCnt="0"/>
      <dgm:spPr/>
    </dgm:pt>
    <dgm:pt modelId="{AAB58073-DF76-2F4D-9740-061C97CABB02}" type="pres">
      <dgm:prSet presAssocID="{D805CE4B-E696-46B1-8735-B42875F307AF}" presName="compositeNode" presStyleCnt="0">
        <dgm:presLayoutVars>
          <dgm:bulletEnabled val="1"/>
        </dgm:presLayoutVars>
      </dgm:prSet>
      <dgm:spPr/>
    </dgm:pt>
    <dgm:pt modelId="{73D101CB-328F-A648-9A99-6929A9623236}" type="pres">
      <dgm:prSet presAssocID="{D805CE4B-E696-46B1-8735-B42875F307AF}" presName="bgRect" presStyleLbl="bgAccFollowNode1" presStyleIdx="1" presStyleCnt="3"/>
      <dgm:spPr/>
    </dgm:pt>
    <dgm:pt modelId="{712CE242-51DE-1E45-BF49-4C9AFC9363D8}" type="pres">
      <dgm:prSet presAssocID="{1EF11D08-DFB4-4F5F-9AFB-9F0005EC3D6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27D403C2-F523-C543-9F99-DA7A63E3C586}" type="pres">
      <dgm:prSet presAssocID="{D805CE4B-E696-46B1-8735-B42875F307AF}" presName="bottomLine" presStyleLbl="alignNode1" presStyleIdx="3" presStyleCnt="6">
        <dgm:presLayoutVars/>
      </dgm:prSet>
      <dgm:spPr/>
    </dgm:pt>
    <dgm:pt modelId="{87EAD4D8-AEF4-4741-89A2-FE94C167D2D4}" type="pres">
      <dgm:prSet presAssocID="{D805CE4B-E696-46B1-8735-B42875F307AF}" presName="nodeText" presStyleLbl="bgAccFollowNode1" presStyleIdx="1" presStyleCnt="3">
        <dgm:presLayoutVars>
          <dgm:bulletEnabled val="1"/>
        </dgm:presLayoutVars>
      </dgm:prSet>
      <dgm:spPr/>
    </dgm:pt>
    <dgm:pt modelId="{7B1AB517-82FA-0948-A20F-C355A89C172A}" type="pres">
      <dgm:prSet presAssocID="{1EF11D08-DFB4-4F5F-9AFB-9F0005EC3D69}" presName="sibTrans" presStyleCnt="0"/>
      <dgm:spPr/>
    </dgm:pt>
    <dgm:pt modelId="{A4FB4376-27D4-BB40-B781-0BD9EFE7C3F3}" type="pres">
      <dgm:prSet presAssocID="{2E0FD70B-69DC-4D39-9266-1E45E57BE2C2}" presName="compositeNode" presStyleCnt="0">
        <dgm:presLayoutVars>
          <dgm:bulletEnabled val="1"/>
        </dgm:presLayoutVars>
      </dgm:prSet>
      <dgm:spPr/>
    </dgm:pt>
    <dgm:pt modelId="{548D2F11-E600-8D4C-958E-20C04C2BF81E}" type="pres">
      <dgm:prSet presAssocID="{2E0FD70B-69DC-4D39-9266-1E45E57BE2C2}" presName="bgRect" presStyleLbl="bgAccFollowNode1" presStyleIdx="2" presStyleCnt="3"/>
      <dgm:spPr/>
    </dgm:pt>
    <dgm:pt modelId="{1DDFDAE0-03F0-A44A-8E47-82D5DAD87BB0}" type="pres">
      <dgm:prSet presAssocID="{965D806B-2A2F-4712-AFA5-43285AE19815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B573135F-DBA5-9641-AAFA-7ED0D9E7179C}" type="pres">
      <dgm:prSet presAssocID="{2E0FD70B-69DC-4D39-9266-1E45E57BE2C2}" presName="bottomLine" presStyleLbl="alignNode1" presStyleIdx="5" presStyleCnt="6">
        <dgm:presLayoutVars/>
      </dgm:prSet>
      <dgm:spPr/>
    </dgm:pt>
    <dgm:pt modelId="{65EBE304-6F10-4F45-8DA0-216E3F45B652}" type="pres">
      <dgm:prSet presAssocID="{2E0FD70B-69DC-4D39-9266-1E45E57BE2C2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765B520A-ADA7-409A-B9AC-9A863520E01B}" srcId="{DFD2923E-25A1-448E-951C-F3ABDB87E3F3}" destId="{2E0FD70B-69DC-4D39-9266-1E45E57BE2C2}" srcOrd="2" destOrd="0" parTransId="{167885DA-20EB-49FE-BBF0-47D81834E8B9}" sibTransId="{965D806B-2A2F-4712-AFA5-43285AE19815}"/>
    <dgm:cxn modelId="{5477D917-5FC1-2B45-AB3C-459A1BA83704}" type="presOf" srcId="{965D806B-2A2F-4712-AFA5-43285AE19815}" destId="{1DDFDAE0-03F0-A44A-8E47-82D5DAD87BB0}" srcOrd="0" destOrd="0" presId="urn:microsoft.com/office/officeart/2016/7/layout/BasicLinearProcessNumbered"/>
    <dgm:cxn modelId="{AF6D101E-90B2-F04B-9359-C67CA0193274}" type="presOf" srcId="{6FEC3701-97A0-455E-98A4-9EDBB3A96036}" destId="{79C33155-3D67-7A49-92A5-7B65B39A0300}" srcOrd="0" destOrd="0" presId="urn:microsoft.com/office/officeart/2016/7/layout/BasicLinearProcessNumbered"/>
    <dgm:cxn modelId="{641B6A40-A0DE-E14E-8F7E-83E51608DA2A}" type="presOf" srcId="{D805CE4B-E696-46B1-8735-B42875F307AF}" destId="{87EAD4D8-AEF4-4741-89A2-FE94C167D2D4}" srcOrd="1" destOrd="0" presId="urn:microsoft.com/office/officeart/2016/7/layout/BasicLinearProcessNumbered"/>
    <dgm:cxn modelId="{1A95F25D-9F53-4FA1-AA70-20483D804A80}" srcId="{DFD2923E-25A1-448E-951C-F3ABDB87E3F3}" destId="{B30B7E3E-9D6A-43D1-A035-90879BE2F592}" srcOrd="0" destOrd="0" parTransId="{6C77AF82-FCCC-472C-BAD2-CEA0A50407C9}" sibTransId="{6FEC3701-97A0-455E-98A4-9EDBB3A96036}"/>
    <dgm:cxn modelId="{1BD67F66-1581-C64B-B635-C9A1C2961421}" type="presOf" srcId="{DFD2923E-25A1-448E-951C-F3ABDB87E3F3}" destId="{B72FEFBB-295D-6A44-A3FF-8E1EE1A105C5}" srcOrd="0" destOrd="0" presId="urn:microsoft.com/office/officeart/2016/7/layout/BasicLinearProcessNumbered"/>
    <dgm:cxn modelId="{D079CE53-22A1-9341-A17D-28CA28F4F436}" type="presOf" srcId="{B30B7E3E-9D6A-43D1-A035-90879BE2F592}" destId="{BD50E382-8C20-8242-908E-92BB676F9D20}" srcOrd="0" destOrd="0" presId="urn:microsoft.com/office/officeart/2016/7/layout/BasicLinearProcessNumbered"/>
    <dgm:cxn modelId="{1D4B8B81-80BF-F049-9BA8-B7A5D0348910}" type="presOf" srcId="{B30B7E3E-9D6A-43D1-A035-90879BE2F592}" destId="{78D2615A-F6F7-DE44-A8B4-F04157D8B237}" srcOrd="1" destOrd="0" presId="urn:microsoft.com/office/officeart/2016/7/layout/BasicLinearProcessNumbered"/>
    <dgm:cxn modelId="{C0B721AB-6D27-4042-BE99-0C8F5A5E168E}" srcId="{DFD2923E-25A1-448E-951C-F3ABDB87E3F3}" destId="{D805CE4B-E696-46B1-8735-B42875F307AF}" srcOrd="1" destOrd="0" parTransId="{438B8A26-EE7F-4B96-8ED9-03C0A325F8BF}" sibTransId="{1EF11D08-DFB4-4F5F-9AFB-9F0005EC3D69}"/>
    <dgm:cxn modelId="{BB6B16AC-7042-5841-8682-9B3CD03AF542}" type="presOf" srcId="{2E0FD70B-69DC-4D39-9266-1E45E57BE2C2}" destId="{548D2F11-E600-8D4C-958E-20C04C2BF81E}" srcOrd="0" destOrd="0" presId="urn:microsoft.com/office/officeart/2016/7/layout/BasicLinearProcessNumbered"/>
    <dgm:cxn modelId="{1B927ABD-DD0E-1842-9649-B7D2AC8F80E5}" type="presOf" srcId="{2E0FD70B-69DC-4D39-9266-1E45E57BE2C2}" destId="{65EBE304-6F10-4F45-8DA0-216E3F45B652}" srcOrd="1" destOrd="0" presId="urn:microsoft.com/office/officeart/2016/7/layout/BasicLinearProcessNumbered"/>
    <dgm:cxn modelId="{9DEC23D4-4352-CE46-B701-A37397E20FDE}" type="presOf" srcId="{D805CE4B-E696-46B1-8735-B42875F307AF}" destId="{73D101CB-328F-A648-9A99-6929A9623236}" srcOrd="0" destOrd="0" presId="urn:microsoft.com/office/officeart/2016/7/layout/BasicLinearProcessNumbered"/>
    <dgm:cxn modelId="{2288ACE3-23E8-884F-AA68-675E4678BA5B}" type="presOf" srcId="{1EF11D08-DFB4-4F5F-9AFB-9F0005EC3D69}" destId="{712CE242-51DE-1E45-BF49-4C9AFC9363D8}" srcOrd="0" destOrd="0" presId="urn:microsoft.com/office/officeart/2016/7/layout/BasicLinearProcessNumbered"/>
    <dgm:cxn modelId="{0356CEDB-D8B3-FE45-B921-0C31680D9012}" type="presParOf" srcId="{B72FEFBB-295D-6A44-A3FF-8E1EE1A105C5}" destId="{9EDB74C7-3A22-8E4B-8F27-D7089D09B359}" srcOrd="0" destOrd="0" presId="urn:microsoft.com/office/officeart/2016/7/layout/BasicLinearProcessNumbered"/>
    <dgm:cxn modelId="{36C44528-4430-C24E-811A-36615F20012C}" type="presParOf" srcId="{9EDB74C7-3A22-8E4B-8F27-D7089D09B359}" destId="{BD50E382-8C20-8242-908E-92BB676F9D20}" srcOrd="0" destOrd="0" presId="urn:microsoft.com/office/officeart/2016/7/layout/BasicLinearProcessNumbered"/>
    <dgm:cxn modelId="{830056D5-38E2-EB42-8765-A5DAA44D7231}" type="presParOf" srcId="{9EDB74C7-3A22-8E4B-8F27-D7089D09B359}" destId="{79C33155-3D67-7A49-92A5-7B65B39A0300}" srcOrd="1" destOrd="0" presId="urn:microsoft.com/office/officeart/2016/7/layout/BasicLinearProcessNumbered"/>
    <dgm:cxn modelId="{2F5DC79F-0319-9740-8C57-4F8AC3A1BE12}" type="presParOf" srcId="{9EDB74C7-3A22-8E4B-8F27-D7089D09B359}" destId="{0E57D9D7-D057-F543-90F1-99D7F016AD6B}" srcOrd="2" destOrd="0" presId="urn:microsoft.com/office/officeart/2016/7/layout/BasicLinearProcessNumbered"/>
    <dgm:cxn modelId="{E6742FE2-C8D8-BB44-B6A2-DAFBE63C48D0}" type="presParOf" srcId="{9EDB74C7-3A22-8E4B-8F27-D7089D09B359}" destId="{78D2615A-F6F7-DE44-A8B4-F04157D8B237}" srcOrd="3" destOrd="0" presId="urn:microsoft.com/office/officeart/2016/7/layout/BasicLinearProcessNumbered"/>
    <dgm:cxn modelId="{A2388718-F864-2048-BF21-4F2FE1A826A5}" type="presParOf" srcId="{B72FEFBB-295D-6A44-A3FF-8E1EE1A105C5}" destId="{0BFB333E-DBD2-814F-AB25-CD0DD812C3EA}" srcOrd="1" destOrd="0" presId="urn:microsoft.com/office/officeart/2016/7/layout/BasicLinearProcessNumbered"/>
    <dgm:cxn modelId="{12F32B06-40D9-FC4F-A3EF-54F2AC6339EB}" type="presParOf" srcId="{B72FEFBB-295D-6A44-A3FF-8E1EE1A105C5}" destId="{AAB58073-DF76-2F4D-9740-061C97CABB02}" srcOrd="2" destOrd="0" presId="urn:microsoft.com/office/officeart/2016/7/layout/BasicLinearProcessNumbered"/>
    <dgm:cxn modelId="{07041BEF-9E60-BC44-9E2E-115A4432BC85}" type="presParOf" srcId="{AAB58073-DF76-2F4D-9740-061C97CABB02}" destId="{73D101CB-328F-A648-9A99-6929A9623236}" srcOrd="0" destOrd="0" presId="urn:microsoft.com/office/officeart/2016/7/layout/BasicLinearProcessNumbered"/>
    <dgm:cxn modelId="{47119B3C-761B-8A4F-B2E7-E5499100BE5E}" type="presParOf" srcId="{AAB58073-DF76-2F4D-9740-061C97CABB02}" destId="{712CE242-51DE-1E45-BF49-4C9AFC9363D8}" srcOrd="1" destOrd="0" presId="urn:microsoft.com/office/officeart/2016/7/layout/BasicLinearProcessNumbered"/>
    <dgm:cxn modelId="{7F0A6E1B-0ADA-E342-8510-B79D4456E151}" type="presParOf" srcId="{AAB58073-DF76-2F4D-9740-061C97CABB02}" destId="{27D403C2-F523-C543-9F99-DA7A63E3C586}" srcOrd="2" destOrd="0" presId="urn:microsoft.com/office/officeart/2016/7/layout/BasicLinearProcessNumbered"/>
    <dgm:cxn modelId="{48334173-A1BE-7C49-A7A2-DE907B5FD1A6}" type="presParOf" srcId="{AAB58073-DF76-2F4D-9740-061C97CABB02}" destId="{87EAD4D8-AEF4-4741-89A2-FE94C167D2D4}" srcOrd="3" destOrd="0" presId="urn:microsoft.com/office/officeart/2016/7/layout/BasicLinearProcessNumbered"/>
    <dgm:cxn modelId="{1432C6B6-E72E-F244-BA58-057812B0ACE3}" type="presParOf" srcId="{B72FEFBB-295D-6A44-A3FF-8E1EE1A105C5}" destId="{7B1AB517-82FA-0948-A20F-C355A89C172A}" srcOrd="3" destOrd="0" presId="urn:microsoft.com/office/officeart/2016/7/layout/BasicLinearProcessNumbered"/>
    <dgm:cxn modelId="{637EC06B-DC1C-C74E-AEFE-B10DF4CFD974}" type="presParOf" srcId="{B72FEFBB-295D-6A44-A3FF-8E1EE1A105C5}" destId="{A4FB4376-27D4-BB40-B781-0BD9EFE7C3F3}" srcOrd="4" destOrd="0" presId="urn:microsoft.com/office/officeart/2016/7/layout/BasicLinearProcessNumbered"/>
    <dgm:cxn modelId="{A858EE27-C378-F14B-89FD-E4F4C06CD32F}" type="presParOf" srcId="{A4FB4376-27D4-BB40-B781-0BD9EFE7C3F3}" destId="{548D2F11-E600-8D4C-958E-20C04C2BF81E}" srcOrd="0" destOrd="0" presId="urn:microsoft.com/office/officeart/2016/7/layout/BasicLinearProcessNumbered"/>
    <dgm:cxn modelId="{2C6F2457-3698-6F4A-9EF4-359452220A23}" type="presParOf" srcId="{A4FB4376-27D4-BB40-B781-0BD9EFE7C3F3}" destId="{1DDFDAE0-03F0-A44A-8E47-82D5DAD87BB0}" srcOrd="1" destOrd="0" presId="urn:microsoft.com/office/officeart/2016/7/layout/BasicLinearProcessNumbered"/>
    <dgm:cxn modelId="{C4B99D8C-06A4-C146-A712-725AEA2AA577}" type="presParOf" srcId="{A4FB4376-27D4-BB40-B781-0BD9EFE7C3F3}" destId="{B573135F-DBA5-9641-AAFA-7ED0D9E7179C}" srcOrd="2" destOrd="0" presId="urn:microsoft.com/office/officeart/2016/7/layout/BasicLinearProcessNumbered"/>
    <dgm:cxn modelId="{C08731FB-4A78-1B43-8A61-90A4CD0343EA}" type="presParOf" srcId="{A4FB4376-27D4-BB40-B781-0BD9EFE7C3F3}" destId="{65EBE304-6F10-4F45-8DA0-216E3F45B65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50B78D-B706-43F8-B92A-7295BF221F0F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FAC7D52-61A3-4467-8EB3-FCD1234921AA}">
      <dgm:prSet/>
      <dgm:spPr/>
      <dgm:t>
        <a:bodyPr/>
        <a:lstStyle/>
        <a:p>
          <a:r>
            <a:rPr lang="en-US" dirty="0"/>
            <a:t>Longest and largest AU mission.</a:t>
          </a:r>
        </a:p>
      </dgm:t>
    </dgm:pt>
    <dgm:pt modelId="{AE0B0F20-8A6F-4E5D-9FBB-AAED8BED6C05}" type="parTrans" cxnId="{C2AE3E7C-0CF4-4387-B9D0-E0FE7E2B21C2}">
      <dgm:prSet/>
      <dgm:spPr/>
      <dgm:t>
        <a:bodyPr/>
        <a:lstStyle/>
        <a:p>
          <a:endParaRPr lang="en-US"/>
        </a:p>
      </dgm:t>
    </dgm:pt>
    <dgm:pt modelId="{E41FE48D-F66B-4550-9FA2-0053A499E549}" type="sibTrans" cxnId="{C2AE3E7C-0CF4-4387-B9D0-E0FE7E2B21C2}">
      <dgm:prSet/>
      <dgm:spPr/>
      <dgm:t>
        <a:bodyPr/>
        <a:lstStyle/>
        <a:p>
          <a:endParaRPr lang="en-US"/>
        </a:p>
      </dgm:t>
    </dgm:pt>
    <dgm:pt modelId="{713FB97C-008F-4D77-B3AA-F59B3F074CC9}">
      <dgm:prSet/>
      <dgm:spPr/>
      <dgm:t>
        <a:bodyPr/>
        <a:lstStyle/>
        <a:p>
          <a:r>
            <a:rPr lang="en-US" dirty="0"/>
            <a:t>By 2010, the world’s most deadly mission.</a:t>
          </a:r>
        </a:p>
      </dgm:t>
    </dgm:pt>
    <dgm:pt modelId="{1DDD23E6-2DA1-46D5-8B9C-B3F2DB6519B7}" type="parTrans" cxnId="{E9C5E1C5-4792-413B-A25A-26BD363C0DF8}">
      <dgm:prSet/>
      <dgm:spPr/>
      <dgm:t>
        <a:bodyPr/>
        <a:lstStyle/>
        <a:p>
          <a:endParaRPr lang="en-US"/>
        </a:p>
      </dgm:t>
    </dgm:pt>
    <dgm:pt modelId="{FA6DADAE-1A7F-48DD-86A1-1E5500F34785}" type="sibTrans" cxnId="{E9C5E1C5-4792-413B-A25A-26BD363C0DF8}">
      <dgm:prSet/>
      <dgm:spPr/>
      <dgm:t>
        <a:bodyPr/>
        <a:lstStyle/>
        <a:p>
          <a:endParaRPr lang="en-US"/>
        </a:p>
      </dgm:t>
    </dgm:pt>
    <dgm:pt modelId="{7C2ACD5B-229C-4387-AFB1-078E8D911FE7}">
      <dgm:prSet/>
      <dgm:spPr/>
      <dgm:t>
        <a:bodyPr/>
        <a:lstStyle/>
        <a:p>
          <a:r>
            <a:rPr lang="en-US" dirty="0"/>
            <a:t>By 2014, costs approx. $1 billion p.a.</a:t>
          </a:r>
        </a:p>
      </dgm:t>
    </dgm:pt>
    <dgm:pt modelId="{5B19BB71-E0AE-4AB9-9EE6-2A5960B3D847}" type="parTrans" cxnId="{12E83209-B473-4D33-98AC-5B5B58FD55E5}">
      <dgm:prSet/>
      <dgm:spPr/>
      <dgm:t>
        <a:bodyPr/>
        <a:lstStyle/>
        <a:p>
          <a:endParaRPr lang="en-US"/>
        </a:p>
      </dgm:t>
    </dgm:pt>
    <dgm:pt modelId="{EBDB1835-E25C-4379-9533-83578DC6C6CA}" type="sibTrans" cxnId="{12E83209-B473-4D33-98AC-5B5B58FD55E5}">
      <dgm:prSet/>
      <dgm:spPr/>
      <dgm:t>
        <a:bodyPr/>
        <a:lstStyle/>
        <a:p>
          <a:endParaRPr lang="en-US"/>
        </a:p>
      </dgm:t>
    </dgm:pt>
    <dgm:pt modelId="{6F4A1A88-56E6-4705-AA19-BABA315ACCB8}">
      <dgm:prSet/>
      <dgm:spPr/>
      <dgm:t>
        <a:bodyPr/>
        <a:lstStyle/>
        <a:p>
          <a:r>
            <a:rPr lang="en-US" dirty="0"/>
            <a:t>By 2017, world’s largest peace operation.</a:t>
          </a:r>
        </a:p>
      </dgm:t>
    </dgm:pt>
    <dgm:pt modelId="{2230E44E-7EB2-4414-8E59-09B57597EF6F}" type="parTrans" cxnId="{941B3783-719F-46C0-A776-32C841A782BF}">
      <dgm:prSet/>
      <dgm:spPr/>
      <dgm:t>
        <a:bodyPr/>
        <a:lstStyle/>
        <a:p>
          <a:endParaRPr lang="en-US"/>
        </a:p>
      </dgm:t>
    </dgm:pt>
    <dgm:pt modelId="{54D81C49-A88D-4E85-AEA2-5BDA7CF926B5}" type="sibTrans" cxnId="{941B3783-719F-46C0-A776-32C841A782BF}">
      <dgm:prSet/>
      <dgm:spPr/>
      <dgm:t>
        <a:bodyPr/>
        <a:lstStyle/>
        <a:p>
          <a:endParaRPr lang="en-US"/>
        </a:p>
      </dgm:t>
    </dgm:pt>
    <dgm:pt modelId="{13182B40-EF8C-4C99-BAF7-27E5DB04495C}">
      <dgm:prSet/>
      <dgm:spPr/>
      <dgm:t>
        <a:bodyPr/>
        <a:lstStyle/>
        <a:p>
          <a:r>
            <a:rPr lang="en-US" dirty="0"/>
            <a:t>Key case for peace operations debates.</a:t>
          </a:r>
        </a:p>
      </dgm:t>
    </dgm:pt>
    <dgm:pt modelId="{DCDBE874-D38A-4185-B681-B76E5CC22AB7}" type="parTrans" cxnId="{6E7BA4A2-CE4F-4255-A0FD-9B712F83026B}">
      <dgm:prSet/>
      <dgm:spPr/>
      <dgm:t>
        <a:bodyPr/>
        <a:lstStyle/>
        <a:p>
          <a:endParaRPr lang="en-US"/>
        </a:p>
      </dgm:t>
    </dgm:pt>
    <dgm:pt modelId="{2F4F0DF3-1381-4BCF-8F05-AF4260F5A8A4}" type="sibTrans" cxnId="{6E7BA4A2-CE4F-4255-A0FD-9B712F83026B}">
      <dgm:prSet/>
      <dgm:spPr/>
      <dgm:t>
        <a:bodyPr/>
        <a:lstStyle/>
        <a:p>
          <a:endParaRPr lang="en-US"/>
        </a:p>
      </dgm:t>
    </dgm:pt>
    <dgm:pt modelId="{0950F7FF-0845-4C9F-8137-766FE97DE38F}">
      <dgm:prSet/>
      <dgm:spPr/>
      <dgm:t>
        <a:bodyPr/>
        <a:lstStyle/>
        <a:p>
          <a:r>
            <a:rPr lang="en-US" dirty="0"/>
            <a:t>Nobody else was doing it…</a:t>
          </a:r>
        </a:p>
      </dgm:t>
    </dgm:pt>
    <dgm:pt modelId="{00A74A22-D2AB-4212-8BAA-BB73B9E072FD}" type="parTrans" cxnId="{AECB38A0-3939-4D74-A865-78FFDE39E09C}">
      <dgm:prSet/>
      <dgm:spPr/>
      <dgm:t>
        <a:bodyPr/>
        <a:lstStyle/>
        <a:p>
          <a:endParaRPr lang="en-US"/>
        </a:p>
      </dgm:t>
    </dgm:pt>
    <dgm:pt modelId="{6F1521BB-DA97-4DC7-9324-A8D1A37AE955}" type="sibTrans" cxnId="{AECB38A0-3939-4D74-A865-78FFDE39E09C}">
      <dgm:prSet/>
      <dgm:spPr/>
      <dgm:t>
        <a:bodyPr/>
        <a:lstStyle/>
        <a:p>
          <a:endParaRPr lang="en-US"/>
        </a:p>
      </dgm:t>
    </dgm:pt>
    <dgm:pt modelId="{E39FFA27-24F1-0047-8236-F1687B43FF16}" type="pres">
      <dgm:prSet presAssocID="{8150B78D-B706-43F8-B92A-7295BF221F0F}" presName="vert0" presStyleCnt="0">
        <dgm:presLayoutVars>
          <dgm:dir/>
          <dgm:animOne val="branch"/>
          <dgm:animLvl val="lvl"/>
        </dgm:presLayoutVars>
      </dgm:prSet>
      <dgm:spPr/>
    </dgm:pt>
    <dgm:pt modelId="{DDB7A523-DBB4-1941-A96E-41308AA1CA68}" type="pres">
      <dgm:prSet presAssocID="{5FAC7D52-61A3-4467-8EB3-FCD1234921AA}" presName="thickLine" presStyleLbl="alignNode1" presStyleIdx="0" presStyleCnt="6"/>
      <dgm:spPr/>
    </dgm:pt>
    <dgm:pt modelId="{991871E6-13E5-334A-A36C-D7BACDCC1C5B}" type="pres">
      <dgm:prSet presAssocID="{5FAC7D52-61A3-4467-8EB3-FCD1234921AA}" presName="horz1" presStyleCnt="0"/>
      <dgm:spPr/>
    </dgm:pt>
    <dgm:pt modelId="{DEF03E7A-FC79-8746-89DC-9356CAA725E5}" type="pres">
      <dgm:prSet presAssocID="{5FAC7D52-61A3-4467-8EB3-FCD1234921AA}" presName="tx1" presStyleLbl="revTx" presStyleIdx="0" presStyleCnt="6"/>
      <dgm:spPr/>
    </dgm:pt>
    <dgm:pt modelId="{93989F60-5F3C-9D4F-8793-6DF7D534D521}" type="pres">
      <dgm:prSet presAssocID="{5FAC7D52-61A3-4467-8EB3-FCD1234921AA}" presName="vert1" presStyleCnt="0"/>
      <dgm:spPr/>
    </dgm:pt>
    <dgm:pt modelId="{EC157CD1-2510-8B4B-AA73-6D7ED2F480CB}" type="pres">
      <dgm:prSet presAssocID="{713FB97C-008F-4D77-B3AA-F59B3F074CC9}" presName="thickLine" presStyleLbl="alignNode1" presStyleIdx="1" presStyleCnt="6"/>
      <dgm:spPr/>
    </dgm:pt>
    <dgm:pt modelId="{5E4307F0-A067-5D46-BA97-5BE8C1234697}" type="pres">
      <dgm:prSet presAssocID="{713FB97C-008F-4D77-B3AA-F59B3F074CC9}" presName="horz1" presStyleCnt="0"/>
      <dgm:spPr/>
    </dgm:pt>
    <dgm:pt modelId="{24CA89AA-EB1B-EF40-A3CB-A0D59A9C234E}" type="pres">
      <dgm:prSet presAssocID="{713FB97C-008F-4D77-B3AA-F59B3F074CC9}" presName="tx1" presStyleLbl="revTx" presStyleIdx="1" presStyleCnt="6"/>
      <dgm:spPr/>
    </dgm:pt>
    <dgm:pt modelId="{8CA45B77-59DF-284A-B2A1-A213C9D947B7}" type="pres">
      <dgm:prSet presAssocID="{713FB97C-008F-4D77-B3AA-F59B3F074CC9}" presName="vert1" presStyleCnt="0"/>
      <dgm:spPr/>
    </dgm:pt>
    <dgm:pt modelId="{AE97C820-FF12-6647-A25A-2233C4988687}" type="pres">
      <dgm:prSet presAssocID="{7C2ACD5B-229C-4387-AFB1-078E8D911FE7}" presName="thickLine" presStyleLbl="alignNode1" presStyleIdx="2" presStyleCnt="6"/>
      <dgm:spPr/>
    </dgm:pt>
    <dgm:pt modelId="{D36C5BBE-37FE-8848-A5E3-4304910D70C4}" type="pres">
      <dgm:prSet presAssocID="{7C2ACD5B-229C-4387-AFB1-078E8D911FE7}" presName="horz1" presStyleCnt="0"/>
      <dgm:spPr/>
    </dgm:pt>
    <dgm:pt modelId="{A808FF9C-0D9A-2243-87AA-0B7854404B4B}" type="pres">
      <dgm:prSet presAssocID="{7C2ACD5B-229C-4387-AFB1-078E8D911FE7}" presName="tx1" presStyleLbl="revTx" presStyleIdx="2" presStyleCnt="6"/>
      <dgm:spPr/>
    </dgm:pt>
    <dgm:pt modelId="{6934A76F-B94F-5348-8B6E-45FE1586548A}" type="pres">
      <dgm:prSet presAssocID="{7C2ACD5B-229C-4387-AFB1-078E8D911FE7}" presName="vert1" presStyleCnt="0"/>
      <dgm:spPr/>
    </dgm:pt>
    <dgm:pt modelId="{4F3F6113-544C-334A-9E2D-8ACCCFC888C1}" type="pres">
      <dgm:prSet presAssocID="{6F4A1A88-56E6-4705-AA19-BABA315ACCB8}" presName="thickLine" presStyleLbl="alignNode1" presStyleIdx="3" presStyleCnt="6"/>
      <dgm:spPr/>
    </dgm:pt>
    <dgm:pt modelId="{E2C32F28-4D06-844C-803F-7910C46E1EED}" type="pres">
      <dgm:prSet presAssocID="{6F4A1A88-56E6-4705-AA19-BABA315ACCB8}" presName="horz1" presStyleCnt="0"/>
      <dgm:spPr/>
    </dgm:pt>
    <dgm:pt modelId="{20E3AA08-73BE-E14D-BEAA-CA75BB172C0C}" type="pres">
      <dgm:prSet presAssocID="{6F4A1A88-56E6-4705-AA19-BABA315ACCB8}" presName="tx1" presStyleLbl="revTx" presStyleIdx="3" presStyleCnt="6"/>
      <dgm:spPr/>
    </dgm:pt>
    <dgm:pt modelId="{5A240D86-BE5E-4042-9DF3-B254842317CA}" type="pres">
      <dgm:prSet presAssocID="{6F4A1A88-56E6-4705-AA19-BABA315ACCB8}" presName="vert1" presStyleCnt="0"/>
      <dgm:spPr/>
    </dgm:pt>
    <dgm:pt modelId="{9CB0CC29-E8E1-9948-A02D-78A9B781880B}" type="pres">
      <dgm:prSet presAssocID="{13182B40-EF8C-4C99-BAF7-27E5DB04495C}" presName="thickLine" presStyleLbl="alignNode1" presStyleIdx="4" presStyleCnt="6"/>
      <dgm:spPr/>
    </dgm:pt>
    <dgm:pt modelId="{E77561D9-857E-FB4F-A5EE-D991ADE2CD25}" type="pres">
      <dgm:prSet presAssocID="{13182B40-EF8C-4C99-BAF7-27E5DB04495C}" presName="horz1" presStyleCnt="0"/>
      <dgm:spPr/>
    </dgm:pt>
    <dgm:pt modelId="{6F4E77DC-C7CB-2041-B68A-E8D2F41BE40F}" type="pres">
      <dgm:prSet presAssocID="{13182B40-EF8C-4C99-BAF7-27E5DB04495C}" presName="tx1" presStyleLbl="revTx" presStyleIdx="4" presStyleCnt="6"/>
      <dgm:spPr/>
    </dgm:pt>
    <dgm:pt modelId="{F90AABA9-DCFB-BB4D-9C71-017A08234177}" type="pres">
      <dgm:prSet presAssocID="{13182B40-EF8C-4C99-BAF7-27E5DB04495C}" presName="vert1" presStyleCnt="0"/>
      <dgm:spPr/>
    </dgm:pt>
    <dgm:pt modelId="{D4CD380D-1E63-0447-A04B-2A01A823B191}" type="pres">
      <dgm:prSet presAssocID="{0950F7FF-0845-4C9F-8137-766FE97DE38F}" presName="thickLine" presStyleLbl="alignNode1" presStyleIdx="5" presStyleCnt="6"/>
      <dgm:spPr/>
    </dgm:pt>
    <dgm:pt modelId="{F24289AC-D257-8447-8B91-11E5C545BBE1}" type="pres">
      <dgm:prSet presAssocID="{0950F7FF-0845-4C9F-8137-766FE97DE38F}" presName="horz1" presStyleCnt="0"/>
      <dgm:spPr/>
    </dgm:pt>
    <dgm:pt modelId="{FF08B97A-D89A-474B-9D2A-DC05CFA2812D}" type="pres">
      <dgm:prSet presAssocID="{0950F7FF-0845-4C9F-8137-766FE97DE38F}" presName="tx1" presStyleLbl="revTx" presStyleIdx="5" presStyleCnt="6" custScaleY="77059"/>
      <dgm:spPr/>
    </dgm:pt>
    <dgm:pt modelId="{F76A87A8-6017-BC46-8BD1-1BB733D276AA}" type="pres">
      <dgm:prSet presAssocID="{0950F7FF-0845-4C9F-8137-766FE97DE38F}" presName="vert1" presStyleCnt="0"/>
      <dgm:spPr/>
    </dgm:pt>
  </dgm:ptLst>
  <dgm:cxnLst>
    <dgm:cxn modelId="{12E83209-B473-4D33-98AC-5B5B58FD55E5}" srcId="{8150B78D-B706-43F8-B92A-7295BF221F0F}" destId="{7C2ACD5B-229C-4387-AFB1-078E8D911FE7}" srcOrd="2" destOrd="0" parTransId="{5B19BB71-E0AE-4AB9-9EE6-2A5960B3D847}" sibTransId="{EBDB1835-E25C-4379-9533-83578DC6C6CA}"/>
    <dgm:cxn modelId="{F3870121-B485-8042-9175-E331CACEBFD8}" type="presOf" srcId="{13182B40-EF8C-4C99-BAF7-27E5DB04495C}" destId="{6F4E77DC-C7CB-2041-B68A-E8D2F41BE40F}" srcOrd="0" destOrd="0" presId="urn:microsoft.com/office/officeart/2008/layout/LinedList"/>
    <dgm:cxn modelId="{0DB7503D-7379-6E43-8428-8CBE9E406233}" type="presOf" srcId="{5FAC7D52-61A3-4467-8EB3-FCD1234921AA}" destId="{DEF03E7A-FC79-8746-89DC-9356CAA725E5}" srcOrd="0" destOrd="0" presId="urn:microsoft.com/office/officeart/2008/layout/LinedList"/>
    <dgm:cxn modelId="{3C4D7875-62C7-574D-A8CE-7CDE5F7746B5}" type="presOf" srcId="{6F4A1A88-56E6-4705-AA19-BABA315ACCB8}" destId="{20E3AA08-73BE-E14D-BEAA-CA75BB172C0C}" srcOrd="0" destOrd="0" presId="urn:microsoft.com/office/officeart/2008/layout/LinedList"/>
    <dgm:cxn modelId="{C2AE3E7C-0CF4-4387-B9D0-E0FE7E2B21C2}" srcId="{8150B78D-B706-43F8-B92A-7295BF221F0F}" destId="{5FAC7D52-61A3-4467-8EB3-FCD1234921AA}" srcOrd="0" destOrd="0" parTransId="{AE0B0F20-8A6F-4E5D-9FBB-AAED8BED6C05}" sibTransId="{E41FE48D-F66B-4550-9FA2-0053A499E549}"/>
    <dgm:cxn modelId="{941B3783-719F-46C0-A776-32C841A782BF}" srcId="{8150B78D-B706-43F8-B92A-7295BF221F0F}" destId="{6F4A1A88-56E6-4705-AA19-BABA315ACCB8}" srcOrd="3" destOrd="0" parTransId="{2230E44E-7EB2-4414-8E59-09B57597EF6F}" sibTransId="{54D81C49-A88D-4E85-AEA2-5BDA7CF926B5}"/>
    <dgm:cxn modelId="{81AA2D9E-BA44-9F48-A5E0-B4F1F1233BB6}" type="presOf" srcId="{7C2ACD5B-229C-4387-AFB1-078E8D911FE7}" destId="{A808FF9C-0D9A-2243-87AA-0B7854404B4B}" srcOrd="0" destOrd="0" presId="urn:microsoft.com/office/officeart/2008/layout/LinedList"/>
    <dgm:cxn modelId="{AECB38A0-3939-4D74-A865-78FFDE39E09C}" srcId="{8150B78D-B706-43F8-B92A-7295BF221F0F}" destId="{0950F7FF-0845-4C9F-8137-766FE97DE38F}" srcOrd="5" destOrd="0" parTransId="{00A74A22-D2AB-4212-8BAA-BB73B9E072FD}" sibTransId="{6F1521BB-DA97-4DC7-9324-A8D1A37AE955}"/>
    <dgm:cxn modelId="{6E7BA4A2-CE4F-4255-A0FD-9B712F83026B}" srcId="{8150B78D-B706-43F8-B92A-7295BF221F0F}" destId="{13182B40-EF8C-4C99-BAF7-27E5DB04495C}" srcOrd="4" destOrd="0" parTransId="{DCDBE874-D38A-4185-B681-B76E5CC22AB7}" sibTransId="{2F4F0DF3-1381-4BCF-8F05-AF4260F5A8A4}"/>
    <dgm:cxn modelId="{B3E191AE-7652-A24D-95A7-4DBF28C4374B}" type="presOf" srcId="{0950F7FF-0845-4C9F-8137-766FE97DE38F}" destId="{FF08B97A-D89A-474B-9D2A-DC05CFA2812D}" srcOrd="0" destOrd="0" presId="urn:microsoft.com/office/officeart/2008/layout/LinedList"/>
    <dgm:cxn modelId="{E9C5E1C5-4792-413B-A25A-26BD363C0DF8}" srcId="{8150B78D-B706-43F8-B92A-7295BF221F0F}" destId="{713FB97C-008F-4D77-B3AA-F59B3F074CC9}" srcOrd="1" destOrd="0" parTransId="{1DDD23E6-2DA1-46D5-8B9C-B3F2DB6519B7}" sibTransId="{FA6DADAE-1A7F-48DD-86A1-1E5500F34785}"/>
    <dgm:cxn modelId="{CA2FEECF-597C-F341-B13A-008F3FD525FB}" type="presOf" srcId="{713FB97C-008F-4D77-B3AA-F59B3F074CC9}" destId="{24CA89AA-EB1B-EF40-A3CB-A0D59A9C234E}" srcOrd="0" destOrd="0" presId="urn:microsoft.com/office/officeart/2008/layout/LinedList"/>
    <dgm:cxn modelId="{6203F7E0-907F-314C-B946-E20A0C9D7E24}" type="presOf" srcId="{8150B78D-B706-43F8-B92A-7295BF221F0F}" destId="{E39FFA27-24F1-0047-8236-F1687B43FF16}" srcOrd="0" destOrd="0" presId="urn:microsoft.com/office/officeart/2008/layout/LinedList"/>
    <dgm:cxn modelId="{59A0CDCA-F271-0143-B12C-400A0D0D7489}" type="presParOf" srcId="{E39FFA27-24F1-0047-8236-F1687B43FF16}" destId="{DDB7A523-DBB4-1941-A96E-41308AA1CA68}" srcOrd="0" destOrd="0" presId="urn:microsoft.com/office/officeart/2008/layout/LinedList"/>
    <dgm:cxn modelId="{A4724DEA-D180-A140-9227-A8915F163266}" type="presParOf" srcId="{E39FFA27-24F1-0047-8236-F1687B43FF16}" destId="{991871E6-13E5-334A-A36C-D7BACDCC1C5B}" srcOrd="1" destOrd="0" presId="urn:microsoft.com/office/officeart/2008/layout/LinedList"/>
    <dgm:cxn modelId="{1CD53A40-2F83-4146-87E3-6E2924756255}" type="presParOf" srcId="{991871E6-13E5-334A-A36C-D7BACDCC1C5B}" destId="{DEF03E7A-FC79-8746-89DC-9356CAA725E5}" srcOrd="0" destOrd="0" presId="urn:microsoft.com/office/officeart/2008/layout/LinedList"/>
    <dgm:cxn modelId="{D7C0CD76-95AE-484D-A7DB-66D6C7A01C0B}" type="presParOf" srcId="{991871E6-13E5-334A-A36C-D7BACDCC1C5B}" destId="{93989F60-5F3C-9D4F-8793-6DF7D534D521}" srcOrd="1" destOrd="0" presId="urn:microsoft.com/office/officeart/2008/layout/LinedList"/>
    <dgm:cxn modelId="{8B7BB793-A0F3-D24F-85A2-E7D975C20FFB}" type="presParOf" srcId="{E39FFA27-24F1-0047-8236-F1687B43FF16}" destId="{EC157CD1-2510-8B4B-AA73-6D7ED2F480CB}" srcOrd="2" destOrd="0" presId="urn:microsoft.com/office/officeart/2008/layout/LinedList"/>
    <dgm:cxn modelId="{02FE0ADA-1140-8A40-B4A9-92E773200BE9}" type="presParOf" srcId="{E39FFA27-24F1-0047-8236-F1687B43FF16}" destId="{5E4307F0-A067-5D46-BA97-5BE8C1234697}" srcOrd="3" destOrd="0" presId="urn:microsoft.com/office/officeart/2008/layout/LinedList"/>
    <dgm:cxn modelId="{C89D5FC6-5D90-A24E-A408-E50652E8FF49}" type="presParOf" srcId="{5E4307F0-A067-5D46-BA97-5BE8C1234697}" destId="{24CA89AA-EB1B-EF40-A3CB-A0D59A9C234E}" srcOrd="0" destOrd="0" presId="urn:microsoft.com/office/officeart/2008/layout/LinedList"/>
    <dgm:cxn modelId="{72448D31-C7B3-F641-B5BD-48D0FF8AC307}" type="presParOf" srcId="{5E4307F0-A067-5D46-BA97-5BE8C1234697}" destId="{8CA45B77-59DF-284A-B2A1-A213C9D947B7}" srcOrd="1" destOrd="0" presId="urn:microsoft.com/office/officeart/2008/layout/LinedList"/>
    <dgm:cxn modelId="{973DE533-E2B7-3A44-9236-EDD950CDD28E}" type="presParOf" srcId="{E39FFA27-24F1-0047-8236-F1687B43FF16}" destId="{AE97C820-FF12-6647-A25A-2233C4988687}" srcOrd="4" destOrd="0" presId="urn:microsoft.com/office/officeart/2008/layout/LinedList"/>
    <dgm:cxn modelId="{857C3BF8-8832-E44F-AA11-41434E051E4A}" type="presParOf" srcId="{E39FFA27-24F1-0047-8236-F1687B43FF16}" destId="{D36C5BBE-37FE-8848-A5E3-4304910D70C4}" srcOrd="5" destOrd="0" presId="urn:microsoft.com/office/officeart/2008/layout/LinedList"/>
    <dgm:cxn modelId="{271F0D88-3361-944C-B00D-C6E3E903312E}" type="presParOf" srcId="{D36C5BBE-37FE-8848-A5E3-4304910D70C4}" destId="{A808FF9C-0D9A-2243-87AA-0B7854404B4B}" srcOrd="0" destOrd="0" presId="urn:microsoft.com/office/officeart/2008/layout/LinedList"/>
    <dgm:cxn modelId="{335F0ED5-2CCA-C547-AB64-C60BF5BEEC5C}" type="presParOf" srcId="{D36C5BBE-37FE-8848-A5E3-4304910D70C4}" destId="{6934A76F-B94F-5348-8B6E-45FE1586548A}" srcOrd="1" destOrd="0" presId="urn:microsoft.com/office/officeart/2008/layout/LinedList"/>
    <dgm:cxn modelId="{E0370FA1-FD4D-344B-BD7C-B4D169F81FD9}" type="presParOf" srcId="{E39FFA27-24F1-0047-8236-F1687B43FF16}" destId="{4F3F6113-544C-334A-9E2D-8ACCCFC888C1}" srcOrd="6" destOrd="0" presId="urn:microsoft.com/office/officeart/2008/layout/LinedList"/>
    <dgm:cxn modelId="{BE909100-B1C2-8A4D-AB08-D55B9E47E37B}" type="presParOf" srcId="{E39FFA27-24F1-0047-8236-F1687B43FF16}" destId="{E2C32F28-4D06-844C-803F-7910C46E1EED}" srcOrd="7" destOrd="0" presId="urn:microsoft.com/office/officeart/2008/layout/LinedList"/>
    <dgm:cxn modelId="{A653ACA7-4EF5-4845-8FF4-828993A42141}" type="presParOf" srcId="{E2C32F28-4D06-844C-803F-7910C46E1EED}" destId="{20E3AA08-73BE-E14D-BEAA-CA75BB172C0C}" srcOrd="0" destOrd="0" presId="urn:microsoft.com/office/officeart/2008/layout/LinedList"/>
    <dgm:cxn modelId="{FC7B1EDC-EDF2-8245-A9D7-2B7F6DAAF03B}" type="presParOf" srcId="{E2C32F28-4D06-844C-803F-7910C46E1EED}" destId="{5A240D86-BE5E-4042-9DF3-B254842317CA}" srcOrd="1" destOrd="0" presId="urn:microsoft.com/office/officeart/2008/layout/LinedList"/>
    <dgm:cxn modelId="{515577F8-7187-F646-AF8A-344CEAD64CAF}" type="presParOf" srcId="{E39FFA27-24F1-0047-8236-F1687B43FF16}" destId="{9CB0CC29-E8E1-9948-A02D-78A9B781880B}" srcOrd="8" destOrd="0" presId="urn:microsoft.com/office/officeart/2008/layout/LinedList"/>
    <dgm:cxn modelId="{00958AEA-A0BC-C241-9ED3-40975DCDC8C0}" type="presParOf" srcId="{E39FFA27-24F1-0047-8236-F1687B43FF16}" destId="{E77561D9-857E-FB4F-A5EE-D991ADE2CD25}" srcOrd="9" destOrd="0" presId="urn:microsoft.com/office/officeart/2008/layout/LinedList"/>
    <dgm:cxn modelId="{C727A7C8-0452-CD45-A0DF-06B3E0BD4574}" type="presParOf" srcId="{E77561D9-857E-FB4F-A5EE-D991ADE2CD25}" destId="{6F4E77DC-C7CB-2041-B68A-E8D2F41BE40F}" srcOrd="0" destOrd="0" presId="urn:microsoft.com/office/officeart/2008/layout/LinedList"/>
    <dgm:cxn modelId="{8B4B0AD0-5EAD-514F-93FD-D2E24F66B4A0}" type="presParOf" srcId="{E77561D9-857E-FB4F-A5EE-D991ADE2CD25}" destId="{F90AABA9-DCFB-BB4D-9C71-017A08234177}" srcOrd="1" destOrd="0" presId="urn:microsoft.com/office/officeart/2008/layout/LinedList"/>
    <dgm:cxn modelId="{DB308E08-DEAA-3143-8E03-4CDCE0F811BA}" type="presParOf" srcId="{E39FFA27-24F1-0047-8236-F1687B43FF16}" destId="{D4CD380D-1E63-0447-A04B-2A01A823B191}" srcOrd="10" destOrd="0" presId="urn:microsoft.com/office/officeart/2008/layout/LinedList"/>
    <dgm:cxn modelId="{29B93246-7BF9-504B-9F5E-5223EDCBCDD2}" type="presParOf" srcId="{E39FFA27-24F1-0047-8236-F1687B43FF16}" destId="{F24289AC-D257-8447-8B91-11E5C545BBE1}" srcOrd="11" destOrd="0" presId="urn:microsoft.com/office/officeart/2008/layout/LinedList"/>
    <dgm:cxn modelId="{495757CD-0A69-6C49-9E0C-2DE80D6ACE72}" type="presParOf" srcId="{F24289AC-D257-8447-8B91-11E5C545BBE1}" destId="{FF08B97A-D89A-474B-9D2A-DC05CFA2812D}" srcOrd="0" destOrd="0" presId="urn:microsoft.com/office/officeart/2008/layout/LinedList"/>
    <dgm:cxn modelId="{5264D509-F121-BF46-AD51-8B8703908341}" type="presParOf" srcId="{F24289AC-D257-8447-8B91-11E5C545BBE1}" destId="{F76A87A8-6017-BC46-8BD1-1BB733D276A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865CE2-030E-7E4B-B72D-0358233AF28C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FCE160-5131-FB4D-9F92-C4078A8F5D09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5F1961D4-1139-CE4D-9B9F-8CE214802384}" type="parTrans" cxnId="{3B013210-D510-BE46-B826-5541231D3DFD}">
      <dgm:prSet/>
      <dgm:spPr/>
      <dgm:t>
        <a:bodyPr/>
        <a:lstStyle/>
        <a:p>
          <a:endParaRPr lang="en-US"/>
        </a:p>
      </dgm:t>
    </dgm:pt>
    <dgm:pt modelId="{C45D8E80-5815-F343-9F64-D774A5562F8D}" type="sibTrans" cxnId="{3B013210-D510-BE46-B826-5541231D3DFD}">
      <dgm:prSet/>
      <dgm:spPr/>
      <dgm:t>
        <a:bodyPr/>
        <a:lstStyle/>
        <a:p>
          <a:endParaRPr lang="en-US"/>
        </a:p>
      </dgm:t>
    </dgm:pt>
    <dgm:pt modelId="{39EB6756-FE27-FA40-AE66-5969CEE626C1}">
      <dgm:prSet phldrT="[Text]"/>
      <dgm:spPr/>
      <dgm:t>
        <a:bodyPr/>
        <a:lstStyle/>
        <a:p>
          <a:r>
            <a:rPr lang="en-US" dirty="0"/>
            <a:t>News reports</a:t>
          </a:r>
        </a:p>
      </dgm:t>
    </dgm:pt>
    <dgm:pt modelId="{D769E14F-1682-184E-BB4E-837654BDF4D7}" type="parTrans" cxnId="{94C28B7F-03E2-754C-9417-8BFE231EAAB5}">
      <dgm:prSet/>
      <dgm:spPr/>
      <dgm:t>
        <a:bodyPr/>
        <a:lstStyle/>
        <a:p>
          <a:endParaRPr lang="en-US"/>
        </a:p>
      </dgm:t>
    </dgm:pt>
    <dgm:pt modelId="{34F84C98-896F-3947-81DE-2C174D481580}" type="sibTrans" cxnId="{94C28B7F-03E2-754C-9417-8BFE231EAAB5}">
      <dgm:prSet/>
      <dgm:spPr/>
      <dgm:t>
        <a:bodyPr/>
        <a:lstStyle/>
        <a:p>
          <a:endParaRPr lang="en-US"/>
        </a:p>
      </dgm:t>
    </dgm:pt>
    <dgm:pt modelId="{CEA29C50-21C8-FB4A-B903-24899ABC3991}">
      <dgm:prSet phldrT="[Text]"/>
      <dgm:spPr/>
      <dgm:t>
        <a:bodyPr/>
        <a:lstStyle/>
        <a:p>
          <a:r>
            <a:rPr lang="en-US" dirty="0"/>
            <a:t>Blogs</a:t>
          </a:r>
        </a:p>
      </dgm:t>
    </dgm:pt>
    <dgm:pt modelId="{592B8B03-8A95-7340-BF88-F630F9DC5DA3}" type="parTrans" cxnId="{D0A23534-4185-D046-859A-974255D6ADE3}">
      <dgm:prSet/>
      <dgm:spPr/>
      <dgm:t>
        <a:bodyPr/>
        <a:lstStyle/>
        <a:p>
          <a:endParaRPr lang="en-US"/>
        </a:p>
      </dgm:t>
    </dgm:pt>
    <dgm:pt modelId="{5FA38C90-25E0-E440-BD21-D71ED2AF7FEA}" type="sibTrans" cxnId="{D0A23534-4185-D046-859A-974255D6ADE3}">
      <dgm:prSet/>
      <dgm:spPr/>
      <dgm:t>
        <a:bodyPr/>
        <a:lstStyle/>
        <a:p>
          <a:endParaRPr lang="en-US"/>
        </a:p>
      </dgm:t>
    </dgm:pt>
    <dgm:pt modelId="{BC249E24-61B3-D44E-9E71-020B741352B9}">
      <dgm:prSet phldrT="[Text]"/>
      <dgm:spPr/>
      <dgm:t>
        <a:bodyPr/>
        <a:lstStyle/>
        <a:p>
          <a:r>
            <a:rPr lang="en-US" dirty="0"/>
            <a:t>Official docs</a:t>
          </a:r>
        </a:p>
      </dgm:t>
    </dgm:pt>
    <dgm:pt modelId="{DD485EA7-EB0C-1946-81A9-57F5BE1F381D}" type="parTrans" cxnId="{93E59600-B724-9446-B4D7-F49A5EE610CF}">
      <dgm:prSet/>
      <dgm:spPr/>
      <dgm:t>
        <a:bodyPr/>
        <a:lstStyle/>
        <a:p>
          <a:endParaRPr lang="en-US"/>
        </a:p>
      </dgm:t>
    </dgm:pt>
    <dgm:pt modelId="{0A388D58-0267-2F47-845D-135235FFCED0}" type="sibTrans" cxnId="{93E59600-B724-9446-B4D7-F49A5EE610CF}">
      <dgm:prSet/>
      <dgm:spPr/>
      <dgm:t>
        <a:bodyPr/>
        <a:lstStyle/>
        <a:p>
          <a:endParaRPr lang="en-US"/>
        </a:p>
      </dgm:t>
    </dgm:pt>
    <dgm:pt modelId="{2CEB36B0-B70E-A441-A1E3-A641FD71779D}">
      <dgm:prSet phldrT="[Text]"/>
      <dgm:spPr/>
      <dgm:t>
        <a:bodyPr/>
        <a:lstStyle/>
        <a:p>
          <a:r>
            <a:rPr lang="en-US" dirty="0"/>
            <a:t>AMISOM</a:t>
          </a:r>
        </a:p>
      </dgm:t>
    </dgm:pt>
    <dgm:pt modelId="{AC6442C3-BB8A-6C45-A897-A0515ACC9087}" type="parTrans" cxnId="{8443B604-3B3E-1D43-9678-FF5B8A2C8886}">
      <dgm:prSet/>
      <dgm:spPr/>
      <dgm:t>
        <a:bodyPr/>
        <a:lstStyle/>
        <a:p>
          <a:endParaRPr lang="en-US"/>
        </a:p>
      </dgm:t>
    </dgm:pt>
    <dgm:pt modelId="{AC5D91AB-78C4-DC4F-852E-7E183D8F8DE5}" type="sibTrans" cxnId="{8443B604-3B3E-1D43-9678-FF5B8A2C8886}">
      <dgm:prSet/>
      <dgm:spPr/>
      <dgm:t>
        <a:bodyPr/>
        <a:lstStyle/>
        <a:p>
          <a:endParaRPr lang="en-US"/>
        </a:p>
      </dgm:t>
    </dgm:pt>
    <dgm:pt modelId="{C90427B5-9683-7548-9280-1C6780AABA61}">
      <dgm:prSet phldrT="[Text]"/>
      <dgm:spPr/>
      <dgm:t>
        <a:bodyPr/>
        <a:lstStyle/>
        <a:p>
          <a:r>
            <a:rPr lang="en-US" dirty="0"/>
            <a:t>Inter. Orgs (AU, UN, EU)</a:t>
          </a:r>
        </a:p>
      </dgm:t>
    </dgm:pt>
    <dgm:pt modelId="{68282874-7FAC-D74A-8274-A336DC1460D5}" type="parTrans" cxnId="{557D6E6D-798D-AB45-B729-C3E4531EC9CA}">
      <dgm:prSet/>
      <dgm:spPr/>
      <dgm:t>
        <a:bodyPr/>
        <a:lstStyle/>
        <a:p>
          <a:endParaRPr lang="en-US"/>
        </a:p>
      </dgm:t>
    </dgm:pt>
    <dgm:pt modelId="{4679734B-A14B-C44A-9E3D-2D517C41B166}" type="sibTrans" cxnId="{557D6E6D-798D-AB45-B729-C3E4531EC9CA}">
      <dgm:prSet/>
      <dgm:spPr/>
      <dgm:t>
        <a:bodyPr/>
        <a:lstStyle/>
        <a:p>
          <a:endParaRPr lang="en-US"/>
        </a:p>
      </dgm:t>
    </dgm:pt>
    <dgm:pt modelId="{4BD434FB-2FBF-244E-A6FD-18F69B51C685}">
      <dgm:prSet phldrT="[Text]"/>
      <dgm:spPr/>
      <dgm:t>
        <a:bodyPr/>
        <a:lstStyle/>
        <a:p>
          <a:r>
            <a:rPr lang="en-US" dirty="0"/>
            <a:t>Scholarship</a:t>
          </a:r>
        </a:p>
      </dgm:t>
    </dgm:pt>
    <dgm:pt modelId="{11E32304-6792-094A-8FBC-5D395810484A}" type="parTrans" cxnId="{47D61C03-5027-DF4E-800A-A9A6709C7B18}">
      <dgm:prSet/>
      <dgm:spPr/>
      <dgm:t>
        <a:bodyPr/>
        <a:lstStyle/>
        <a:p>
          <a:endParaRPr lang="en-US"/>
        </a:p>
      </dgm:t>
    </dgm:pt>
    <dgm:pt modelId="{53AE189B-8894-9646-BCD0-85C6B23E8BD7}" type="sibTrans" cxnId="{47D61C03-5027-DF4E-800A-A9A6709C7B18}">
      <dgm:prSet/>
      <dgm:spPr/>
      <dgm:t>
        <a:bodyPr/>
        <a:lstStyle/>
        <a:p>
          <a:endParaRPr lang="en-US"/>
        </a:p>
      </dgm:t>
    </dgm:pt>
    <dgm:pt modelId="{71CF0FF6-6693-CA4E-80B4-2DFA131B8914}">
      <dgm:prSet phldrT="[Text]"/>
      <dgm:spPr/>
      <dgm:t>
        <a:bodyPr/>
        <a:lstStyle/>
        <a:p>
          <a:r>
            <a:rPr lang="en-US" dirty="0"/>
            <a:t>Journal articles</a:t>
          </a:r>
        </a:p>
      </dgm:t>
    </dgm:pt>
    <dgm:pt modelId="{8900D825-D03F-3A44-9977-1A29FF47612F}" type="parTrans" cxnId="{F03B2BBB-A1C0-9349-B8C2-C8470092C089}">
      <dgm:prSet/>
      <dgm:spPr/>
      <dgm:t>
        <a:bodyPr/>
        <a:lstStyle/>
        <a:p>
          <a:endParaRPr lang="en-US"/>
        </a:p>
      </dgm:t>
    </dgm:pt>
    <dgm:pt modelId="{2CCC3738-056E-0248-8D0E-FAC5CA5EE5E0}" type="sibTrans" cxnId="{F03B2BBB-A1C0-9349-B8C2-C8470092C089}">
      <dgm:prSet/>
      <dgm:spPr/>
      <dgm:t>
        <a:bodyPr/>
        <a:lstStyle/>
        <a:p>
          <a:endParaRPr lang="en-US"/>
        </a:p>
      </dgm:t>
    </dgm:pt>
    <dgm:pt modelId="{C04CAE59-1996-A845-9891-46D5EF82D5FD}">
      <dgm:prSet phldrT="[Text]"/>
      <dgm:spPr/>
      <dgm:t>
        <a:bodyPr/>
        <a:lstStyle/>
        <a:p>
          <a:r>
            <a:rPr lang="en-US" dirty="0"/>
            <a:t>Books</a:t>
          </a:r>
        </a:p>
      </dgm:t>
    </dgm:pt>
    <dgm:pt modelId="{8171AA7C-D43F-6840-AB1F-FFCBE48DCD6E}" type="parTrans" cxnId="{1D3E5D4F-A70D-444B-B99B-AEF8FEA49F72}">
      <dgm:prSet/>
      <dgm:spPr/>
      <dgm:t>
        <a:bodyPr/>
        <a:lstStyle/>
        <a:p>
          <a:endParaRPr lang="en-US"/>
        </a:p>
      </dgm:t>
    </dgm:pt>
    <dgm:pt modelId="{C58A5133-AD90-2142-AE32-A7CD5E2FC7F4}" type="sibTrans" cxnId="{1D3E5D4F-A70D-444B-B99B-AEF8FEA49F72}">
      <dgm:prSet/>
      <dgm:spPr/>
      <dgm:t>
        <a:bodyPr/>
        <a:lstStyle/>
        <a:p>
          <a:endParaRPr lang="en-US"/>
        </a:p>
      </dgm:t>
    </dgm:pt>
    <dgm:pt modelId="{EB20CFD2-A050-E141-9647-E0681C0B1200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Internal strategic docs</a:t>
          </a:r>
        </a:p>
      </dgm:t>
    </dgm:pt>
    <dgm:pt modelId="{D2CCE69E-39A7-244C-87E1-0F2BA661E6EC}" type="parTrans" cxnId="{566B5746-7F17-0B47-9A5B-23903DB02D91}">
      <dgm:prSet/>
      <dgm:spPr/>
      <dgm:t>
        <a:bodyPr/>
        <a:lstStyle/>
        <a:p>
          <a:endParaRPr lang="en-US"/>
        </a:p>
      </dgm:t>
    </dgm:pt>
    <dgm:pt modelId="{15B3FCF1-C4F2-AB4F-8D6E-9C57D67AB0CB}" type="sibTrans" cxnId="{566B5746-7F17-0B47-9A5B-23903DB02D91}">
      <dgm:prSet/>
      <dgm:spPr/>
      <dgm:t>
        <a:bodyPr/>
        <a:lstStyle/>
        <a:p>
          <a:endParaRPr lang="en-US"/>
        </a:p>
      </dgm:t>
    </dgm:pt>
    <dgm:pt modelId="{E795DD69-F30A-634F-8B39-1A8287B09F2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Internal operational docs</a:t>
          </a:r>
        </a:p>
      </dgm:t>
    </dgm:pt>
    <dgm:pt modelId="{29C00116-D44F-4F46-BFAC-11A20F543EF6}" type="parTrans" cxnId="{A5932641-43B9-1B41-B3BE-D7554828C558}">
      <dgm:prSet/>
      <dgm:spPr/>
      <dgm:t>
        <a:bodyPr/>
        <a:lstStyle/>
        <a:p>
          <a:endParaRPr lang="en-US"/>
        </a:p>
      </dgm:t>
    </dgm:pt>
    <dgm:pt modelId="{4AF7ABAC-CC9A-D846-8C1B-9414A3B5E87A}" type="sibTrans" cxnId="{A5932641-43B9-1B41-B3BE-D7554828C558}">
      <dgm:prSet/>
      <dgm:spPr/>
      <dgm:t>
        <a:bodyPr/>
        <a:lstStyle/>
        <a:p>
          <a:endParaRPr lang="en-US"/>
        </a:p>
      </dgm:t>
    </dgm:pt>
    <dgm:pt modelId="{FF2988A8-FFB0-BA45-8C27-811DBB2446FE}">
      <dgm:prSet phldrT="[Text]"/>
      <dgm:spPr/>
      <dgm:t>
        <a:bodyPr/>
        <a:lstStyle/>
        <a:p>
          <a:r>
            <a:rPr lang="en-US" dirty="0"/>
            <a:t>MIPs &amp; Annual Reports</a:t>
          </a:r>
        </a:p>
      </dgm:t>
    </dgm:pt>
    <dgm:pt modelId="{7DDFF66A-A681-8E47-9BC2-99E3065880DB}" type="parTrans" cxnId="{16020BBF-5D2F-DF4B-A051-EBAB4F6CE08A}">
      <dgm:prSet/>
      <dgm:spPr/>
      <dgm:t>
        <a:bodyPr/>
        <a:lstStyle/>
        <a:p>
          <a:endParaRPr lang="en-US"/>
        </a:p>
      </dgm:t>
    </dgm:pt>
    <dgm:pt modelId="{594C896E-537F-5641-AA80-B32A11C8CB9A}" type="sibTrans" cxnId="{16020BBF-5D2F-DF4B-A051-EBAB4F6CE08A}">
      <dgm:prSet/>
      <dgm:spPr/>
      <dgm:t>
        <a:bodyPr/>
        <a:lstStyle/>
        <a:p>
          <a:endParaRPr lang="en-US"/>
        </a:p>
      </dgm:t>
    </dgm:pt>
    <dgm:pt modelId="{40EA9035-F672-0E4B-9F87-2BA55B320ED4}">
      <dgm:prSet phldrT="[Text]"/>
      <dgm:spPr/>
      <dgm:t>
        <a:bodyPr/>
        <a:lstStyle/>
        <a:p>
          <a:r>
            <a:rPr lang="en-US" dirty="0"/>
            <a:t>Lessons Learned docs</a:t>
          </a:r>
        </a:p>
      </dgm:t>
    </dgm:pt>
    <dgm:pt modelId="{91A348EF-6F2E-D64D-B187-AC8353BAFF92}" type="parTrans" cxnId="{ED561BE1-3A8C-C345-8A5A-FE40289B1931}">
      <dgm:prSet/>
      <dgm:spPr/>
      <dgm:t>
        <a:bodyPr/>
        <a:lstStyle/>
        <a:p>
          <a:endParaRPr lang="en-US"/>
        </a:p>
      </dgm:t>
    </dgm:pt>
    <dgm:pt modelId="{5D773862-C086-6047-A3A9-5A748E889D61}" type="sibTrans" cxnId="{ED561BE1-3A8C-C345-8A5A-FE40289B1931}">
      <dgm:prSet/>
      <dgm:spPr/>
      <dgm:t>
        <a:bodyPr/>
        <a:lstStyle/>
        <a:p>
          <a:endParaRPr lang="en-US"/>
        </a:p>
      </dgm:t>
    </dgm:pt>
    <dgm:pt modelId="{60F887DC-0C03-0444-9ADF-29BF3679F2D1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Internal tactical docs</a:t>
          </a:r>
        </a:p>
      </dgm:t>
    </dgm:pt>
    <dgm:pt modelId="{9D0A821B-75D8-854F-8BD6-45BDF338223C}" type="parTrans" cxnId="{1A6237C4-FDC2-7245-B51F-0E8CD77C39E4}">
      <dgm:prSet/>
      <dgm:spPr/>
      <dgm:t>
        <a:bodyPr/>
        <a:lstStyle/>
        <a:p>
          <a:endParaRPr lang="en-US"/>
        </a:p>
      </dgm:t>
    </dgm:pt>
    <dgm:pt modelId="{E595DE37-C068-8E45-91DE-B20777701667}" type="sibTrans" cxnId="{1A6237C4-FDC2-7245-B51F-0E8CD77C39E4}">
      <dgm:prSet/>
      <dgm:spPr/>
      <dgm:t>
        <a:bodyPr/>
        <a:lstStyle/>
        <a:p>
          <a:endParaRPr lang="en-US"/>
        </a:p>
      </dgm:t>
    </dgm:pt>
    <dgm:pt modelId="{237ACDB0-509B-8743-B731-48BED5E3A460}">
      <dgm:prSet phldrT="[Text]"/>
      <dgm:spPr/>
      <dgm:t>
        <a:bodyPr/>
        <a:lstStyle/>
        <a:p>
          <a:r>
            <a:rPr lang="en-US" dirty="0"/>
            <a:t>FC Directives</a:t>
          </a:r>
        </a:p>
      </dgm:t>
    </dgm:pt>
    <dgm:pt modelId="{40531E85-190F-6549-90AF-67E4B3D1C04C}" type="parTrans" cxnId="{132D0993-1999-0044-805F-3EFE01328EED}">
      <dgm:prSet/>
      <dgm:spPr/>
      <dgm:t>
        <a:bodyPr/>
        <a:lstStyle/>
        <a:p>
          <a:endParaRPr lang="en-US"/>
        </a:p>
      </dgm:t>
    </dgm:pt>
    <dgm:pt modelId="{BF77F3F8-E045-6C4F-8ED7-CE046AE4EE7B}" type="sibTrans" cxnId="{132D0993-1999-0044-805F-3EFE01328EED}">
      <dgm:prSet/>
      <dgm:spPr/>
      <dgm:t>
        <a:bodyPr/>
        <a:lstStyle/>
        <a:p>
          <a:endParaRPr lang="en-US"/>
        </a:p>
      </dgm:t>
    </dgm:pt>
    <dgm:pt modelId="{B9177B6F-1A27-0541-A3DB-6B638EEBB14F}">
      <dgm:prSet phldrT="[Text]"/>
      <dgm:spPr/>
      <dgm:t>
        <a:bodyPr/>
        <a:lstStyle/>
        <a:p>
          <a:r>
            <a:rPr lang="en-US" dirty="0"/>
            <a:t>Contractors (IST, Bancroft)</a:t>
          </a:r>
        </a:p>
      </dgm:t>
    </dgm:pt>
    <dgm:pt modelId="{42CEDE5B-3B0F-8A4B-8654-4B15A74BDCE9}" type="parTrans" cxnId="{D691A17F-5844-1640-A20D-9CAE92E156AD}">
      <dgm:prSet/>
      <dgm:spPr/>
      <dgm:t>
        <a:bodyPr/>
        <a:lstStyle/>
        <a:p>
          <a:endParaRPr lang="en-US"/>
        </a:p>
      </dgm:t>
    </dgm:pt>
    <dgm:pt modelId="{5651C1E8-4662-5C46-B59C-E33A457A9352}" type="sibTrans" cxnId="{D691A17F-5844-1640-A20D-9CAE92E156AD}">
      <dgm:prSet/>
      <dgm:spPr/>
      <dgm:t>
        <a:bodyPr/>
        <a:lstStyle/>
        <a:p>
          <a:endParaRPr lang="en-US"/>
        </a:p>
      </dgm:t>
    </dgm:pt>
    <dgm:pt modelId="{4BEFA1EC-D3CF-284E-AD59-34EFB387FE55}">
      <dgm:prSet phldrT="[Text]"/>
      <dgm:spPr/>
      <dgm:t>
        <a:bodyPr/>
        <a:lstStyle/>
        <a:p>
          <a:r>
            <a:rPr lang="en-US" dirty="0"/>
            <a:t>Troops’ diaries</a:t>
          </a:r>
        </a:p>
      </dgm:t>
    </dgm:pt>
    <dgm:pt modelId="{BA645333-11CD-7148-9C94-4E291F5DC769}" type="parTrans" cxnId="{E8737EED-2FCD-324B-82F1-088A10890709}">
      <dgm:prSet/>
      <dgm:spPr/>
      <dgm:t>
        <a:bodyPr/>
        <a:lstStyle/>
        <a:p>
          <a:endParaRPr lang="en-US"/>
        </a:p>
      </dgm:t>
    </dgm:pt>
    <dgm:pt modelId="{79BB29D9-2852-C24E-A517-C4BC6DE7766B}" type="sibTrans" cxnId="{E8737EED-2FCD-324B-82F1-088A10890709}">
      <dgm:prSet/>
      <dgm:spPr/>
      <dgm:t>
        <a:bodyPr/>
        <a:lstStyle/>
        <a:p>
          <a:endParaRPr lang="en-US"/>
        </a:p>
      </dgm:t>
    </dgm:pt>
    <dgm:pt modelId="{B1C151BC-4777-E949-BE82-3574CFF0940E}">
      <dgm:prSet phldrT="[Text]"/>
      <dgm:spPr/>
      <dgm:t>
        <a:bodyPr/>
        <a:lstStyle/>
        <a:p>
          <a:r>
            <a:rPr lang="en-US" dirty="0"/>
            <a:t>MAC Trends Analysis</a:t>
          </a:r>
        </a:p>
      </dgm:t>
    </dgm:pt>
    <dgm:pt modelId="{58009E48-F522-C649-AB5C-60F6A31C8C5A}" type="parTrans" cxnId="{EEFD85B2-2C58-1C4F-9EF8-7849D754E01B}">
      <dgm:prSet/>
      <dgm:spPr/>
      <dgm:t>
        <a:bodyPr/>
        <a:lstStyle/>
        <a:p>
          <a:endParaRPr lang="en-US"/>
        </a:p>
      </dgm:t>
    </dgm:pt>
    <dgm:pt modelId="{3A0C7AAF-8C8B-914A-950A-E7472E428D81}" type="sibTrans" cxnId="{EEFD85B2-2C58-1C4F-9EF8-7849D754E01B}">
      <dgm:prSet/>
      <dgm:spPr/>
      <dgm:t>
        <a:bodyPr/>
        <a:lstStyle/>
        <a:p>
          <a:endParaRPr lang="en-US"/>
        </a:p>
      </dgm:t>
    </dgm:pt>
    <dgm:pt modelId="{9FEF881E-1175-B34D-A429-04C22F760C99}">
      <dgm:prSet phldrT="[Text]"/>
      <dgm:spPr/>
      <dgm:t>
        <a:bodyPr/>
        <a:lstStyle/>
        <a:p>
          <a:r>
            <a:rPr lang="en-US" dirty="0"/>
            <a:t>Intelligence</a:t>
          </a:r>
        </a:p>
      </dgm:t>
    </dgm:pt>
    <dgm:pt modelId="{36339C9B-7A03-884F-BB39-44C1FC38419A}" type="parTrans" cxnId="{BACE940A-8DA8-E443-A8E8-DD1339C80612}">
      <dgm:prSet/>
      <dgm:spPr/>
      <dgm:t>
        <a:bodyPr/>
        <a:lstStyle/>
        <a:p>
          <a:endParaRPr lang="en-US"/>
        </a:p>
      </dgm:t>
    </dgm:pt>
    <dgm:pt modelId="{521334CA-77D9-524F-A9D4-6AD3E0558DD0}" type="sibTrans" cxnId="{BACE940A-8DA8-E443-A8E8-DD1339C80612}">
      <dgm:prSet/>
      <dgm:spPr/>
      <dgm:t>
        <a:bodyPr/>
        <a:lstStyle/>
        <a:p>
          <a:endParaRPr lang="en-US"/>
        </a:p>
      </dgm:t>
    </dgm:pt>
    <dgm:pt modelId="{E87BAFA9-0DB9-794D-9B78-20B2E74F5E0C}">
      <dgm:prSet phldrT="[Text]"/>
      <dgm:spPr/>
      <dgm:t>
        <a:bodyPr/>
        <a:lstStyle/>
        <a:p>
          <a:r>
            <a:rPr lang="en-US" dirty="0"/>
            <a:t>AARs</a:t>
          </a:r>
        </a:p>
      </dgm:t>
    </dgm:pt>
    <dgm:pt modelId="{143CBB0C-11D3-C34E-92C5-783AB66EE85A}" type="parTrans" cxnId="{04BD3605-4E56-D24B-84CE-BC75A2B37A06}">
      <dgm:prSet/>
      <dgm:spPr/>
      <dgm:t>
        <a:bodyPr/>
        <a:lstStyle/>
        <a:p>
          <a:endParaRPr lang="en-US"/>
        </a:p>
      </dgm:t>
    </dgm:pt>
    <dgm:pt modelId="{4B828EC1-6B9F-A844-9318-55BFF42EA034}" type="sibTrans" cxnId="{04BD3605-4E56-D24B-84CE-BC75A2B37A06}">
      <dgm:prSet/>
      <dgm:spPr/>
      <dgm:t>
        <a:bodyPr/>
        <a:lstStyle/>
        <a:p>
          <a:endParaRPr lang="en-US"/>
        </a:p>
      </dgm:t>
    </dgm:pt>
    <dgm:pt modelId="{9DFC4B3F-347F-CA4A-B499-D62C935EDD2F}">
      <dgm:prSet phldrT="[Text]"/>
      <dgm:spPr/>
      <dgm:t>
        <a:bodyPr/>
        <a:lstStyle/>
        <a:p>
          <a:r>
            <a:rPr lang="en-US" dirty="0"/>
            <a:t>Strategic Reviews</a:t>
          </a:r>
        </a:p>
      </dgm:t>
    </dgm:pt>
    <dgm:pt modelId="{430A5E85-49BD-DC47-B0BF-BB7A8F21F698}" type="parTrans" cxnId="{BA42CCC2-F188-BC42-9BE1-2436FE62F9C8}">
      <dgm:prSet/>
      <dgm:spPr/>
      <dgm:t>
        <a:bodyPr/>
        <a:lstStyle/>
        <a:p>
          <a:endParaRPr lang="en-US"/>
        </a:p>
      </dgm:t>
    </dgm:pt>
    <dgm:pt modelId="{C5454324-900F-694E-8CE4-4441984349C0}" type="sibTrans" cxnId="{BA42CCC2-F188-BC42-9BE1-2436FE62F9C8}">
      <dgm:prSet/>
      <dgm:spPr/>
      <dgm:t>
        <a:bodyPr/>
        <a:lstStyle/>
        <a:p>
          <a:endParaRPr lang="en-US"/>
        </a:p>
      </dgm:t>
    </dgm:pt>
    <dgm:pt modelId="{DBC45172-53B4-BB4E-81DB-DA415FCCC0C4}">
      <dgm:prSet phldrT="[Text]"/>
      <dgm:spPr/>
      <dgm:t>
        <a:bodyPr/>
        <a:lstStyle/>
        <a:p>
          <a:r>
            <a:rPr lang="en-US" dirty="0"/>
            <a:t>Consultancy reports</a:t>
          </a:r>
        </a:p>
      </dgm:t>
    </dgm:pt>
    <dgm:pt modelId="{E2FE16B9-B5B2-884E-AEE6-4013DF255C23}" type="parTrans" cxnId="{8598BFC1-FC49-F34E-9849-26DC147DAFAA}">
      <dgm:prSet/>
      <dgm:spPr/>
      <dgm:t>
        <a:bodyPr/>
        <a:lstStyle/>
        <a:p>
          <a:endParaRPr lang="en-US"/>
        </a:p>
      </dgm:t>
    </dgm:pt>
    <dgm:pt modelId="{1C732D90-D138-3844-9D93-9E7529953928}" type="sibTrans" cxnId="{8598BFC1-FC49-F34E-9849-26DC147DAFAA}">
      <dgm:prSet/>
      <dgm:spPr/>
      <dgm:t>
        <a:bodyPr/>
        <a:lstStyle/>
        <a:p>
          <a:endParaRPr lang="en-US"/>
        </a:p>
      </dgm:t>
    </dgm:pt>
    <dgm:pt modelId="{5E8BEB66-B780-F144-9D5D-E3EC76B5A1A9}">
      <dgm:prSet phldrT="[Text]"/>
      <dgm:spPr/>
      <dgm:t>
        <a:bodyPr/>
        <a:lstStyle/>
        <a:p>
          <a:r>
            <a:rPr lang="en-US" dirty="0"/>
            <a:t>NGOs</a:t>
          </a:r>
        </a:p>
      </dgm:t>
    </dgm:pt>
    <dgm:pt modelId="{D7BCACFE-559C-4443-AF78-1DE96F7B9964}" type="parTrans" cxnId="{50AE7ECB-58B6-9C49-B8DA-4AA0DCE510C2}">
      <dgm:prSet/>
      <dgm:spPr/>
      <dgm:t>
        <a:bodyPr/>
        <a:lstStyle/>
        <a:p>
          <a:endParaRPr lang="en-US"/>
        </a:p>
      </dgm:t>
    </dgm:pt>
    <dgm:pt modelId="{10C364F4-BAF5-3A4E-91BA-01861A03C5EE}" type="sibTrans" cxnId="{50AE7ECB-58B6-9C49-B8DA-4AA0DCE510C2}">
      <dgm:prSet/>
      <dgm:spPr/>
      <dgm:t>
        <a:bodyPr/>
        <a:lstStyle/>
        <a:p>
          <a:endParaRPr lang="en-US"/>
        </a:p>
      </dgm:t>
    </dgm:pt>
    <dgm:pt modelId="{B20781BD-810E-8542-8CBE-6E1E70765675}">
      <dgm:prSet phldrT="[Text]"/>
      <dgm:spPr/>
      <dgm:t>
        <a:bodyPr/>
        <a:lstStyle/>
        <a:p>
          <a:r>
            <a:rPr lang="en-US" dirty="0"/>
            <a:t>Books by journalists</a:t>
          </a:r>
        </a:p>
      </dgm:t>
    </dgm:pt>
    <dgm:pt modelId="{E50A920E-F28A-764B-9B07-BF32F71B9F3E}" type="parTrans" cxnId="{485106D5-F690-6748-9782-CDADBE8E7947}">
      <dgm:prSet/>
      <dgm:spPr/>
      <dgm:t>
        <a:bodyPr/>
        <a:lstStyle/>
        <a:p>
          <a:endParaRPr lang="en-US"/>
        </a:p>
      </dgm:t>
    </dgm:pt>
    <dgm:pt modelId="{4E21A523-5288-A740-8161-E8826E9DA7A0}" type="sibTrans" cxnId="{485106D5-F690-6748-9782-CDADBE8E7947}">
      <dgm:prSet/>
      <dgm:spPr/>
      <dgm:t>
        <a:bodyPr/>
        <a:lstStyle/>
        <a:p>
          <a:endParaRPr lang="en-US"/>
        </a:p>
      </dgm:t>
    </dgm:pt>
    <dgm:pt modelId="{84FB4D88-AF53-6A4C-9FD3-D6FBAC0CAAAF}">
      <dgm:prSet phldrT="[Text]"/>
      <dgm:spPr/>
      <dgm:t>
        <a:bodyPr/>
        <a:lstStyle/>
        <a:p>
          <a:r>
            <a:rPr lang="en-US" dirty="0"/>
            <a:t>Social media</a:t>
          </a:r>
        </a:p>
      </dgm:t>
    </dgm:pt>
    <dgm:pt modelId="{B0197FBB-3E01-C844-9034-1625C93DAE6A}" type="parTrans" cxnId="{3FCA54A9-B4FE-8442-80CA-CA8C4AA83A04}">
      <dgm:prSet/>
      <dgm:spPr/>
      <dgm:t>
        <a:bodyPr/>
        <a:lstStyle/>
        <a:p>
          <a:endParaRPr lang="en-US"/>
        </a:p>
      </dgm:t>
    </dgm:pt>
    <dgm:pt modelId="{1B8F70CE-E854-1141-961E-E007A47913F7}" type="sibTrans" cxnId="{3FCA54A9-B4FE-8442-80CA-CA8C4AA83A04}">
      <dgm:prSet/>
      <dgm:spPr/>
      <dgm:t>
        <a:bodyPr/>
        <a:lstStyle/>
        <a:p>
          <a:endParaRPr lang="en-US"/>
        </a:p>
      </dgm:t>
    </dgm:pt>
    <dgm:pt modelId="{044FBA0D-83F8-C648-A95D-FBFAF7DA3B5A}">
      <dgm:prSet phldrT="[Text]"/>
      <dgm:spPr/>
      <dgm:t>
        <a:bodyPr/>
        <a:lstStyle/>
        <a:p>
          <a:r>
            <a:rPr lang="en-US" dirty="0"/>
            <a:t>States</a:t>
          </a:r>
        </a:p>
      </dgm:t>
    </dgm:pt>
    <dgm:pt modelId="{057ECC94-649F-4545-85F8-EB8721757038}" type="parTrans" cxnId="{21829953-6250-924C-ACDB-E7F427CD1E2F}">
      <dgm:prSet/>
      <dgm:spPr/>
      <dgm:t>
        <a:bodyPr/>
        <a:lstStyle/>
        <a:p>
          <a:endParaRPr lang="en-US"/>
        </a:p>
      </dgm:t>
    </dgm:pt>
    <dgm:pt modelId="{FB07E3CC-888A-AF42-9A8A-9E39D38495EB}" type="sibTrans" cxnId="{21829953-6250-924C-ACDB-E7F427CD1E2F}">
      <dgm:prSet/>
      <dgm:spPr/>
      <dgm:t>
        <a:bodyPr/>
        <a:lstStyle/>
        <a:p>
          <a:endParaRPr lang="en-US"/>
        </a:p>
      </dgm:t>
    </dgm:pt>
    <dgm:pt modelId="{107F43B9-8478-B141-BF24-ACFD60488487}">
      <dgm:prSet phldrT="[Text]"/>
      <dgm:spPr/>
      <dgm:t>
        <a:bodyPr/>
        <a:lstStyle/>
        <a:p>
          <a:r>
            <a:rPr lang="en-US" dirty="0"/>
            <a:t>Think Tanks</a:t>
          </a:r>
        </a:p>
      </dgm:t>
    </dgm:pt>
    <dgm:pt modelId="{F6CCC486-43C8-D94C-AC9E-545B28CA7F7C}" type="parTrans" cxnId="{FC5E395B-2BCD-B04A-AC56-130F2D0FBBEC}">
      <dgm:prSet/>
      <dgm:spPr/>
      <dgm:t>
        <a:bodyPr/>
        <a:lstStyle/>
        <a:p>
          <a:endParaRPr lang="en-US"/>
        </a:p>
      </dgm:t>
    </dgm:pt>
    <dgm:pt modelId="{6ED8A01B-37C4-D840-A1B8-55E8A5E60397}" type="sibTrans" cxnId="{FC5E395B-2BCD-B04A-AC56-130F2D0FBBEC}">
      <dgm:prSet/>
      <dgm:spPr/>
      <dgm:t>
        <a:bodyPr/>
        <a:lstStyle/>
        <a:p>
          <a:endParaRPr lang="en-US"/>
        </a:p>
      </dgm:t>
    </dgm:pt>
    <dgm:pt modelId="{06A41EB8-3F7D-AE42-9090-68CF4944AEB9}">
      <dgm:prSet phldrT="[Text]"/>
      <dgm:spPr/>
      <dgm:t>
        <a:bodyPr/>
        <a:lstStyle/>
        <a:p>
          <a:r>
            <a:rPr lang="en-US" dirty="0"/>
            <a:t>CONOPS &amp; TAMs</a:t>
          </a:r>
        </a:p>
      </dgm:t>
    </dgm:pt>
    <dgm:pt modelId="{50A114E8-4029-2E4C-800B-5F7AA6EBD442}" type="parTrans" cxnId="{7758BDEA-E47F-914F-8C8E-742B59BCB754}">
      <dgm:prSet/>
      <dgm:spPr/>
      <dgm:t>
        <a:bodyPr/>
        <a:lstStyle/>
        <a:p>
          <a:endParaRPr lang="en-US"/>
        </a:p>
      </dgm:t>
    </dgm:pt>
    <dgm:pt modelId="{A9485DB6-9D18-7746-94CB-6B65B740C19E}" type="sibTrans" cxnId="{7758BDEA-E47F-914F-8C8E-742B59BCB754}">
      <dgm:prSet/>
      <dgm:spPr/>
      <dgm:t>
        <a:bodyPr/>
        <a:lstStyle/>
        <a:p>
          <a:endParaRPr lang="en-US"/>
        </a:p>
      </dgm:t>
    </dgm:pt>
    <dgm:pt modelId="{95D3A4BC-5314-EF42-A324-0D0793AA61B2}">
      <dgm:prSet phldrT="[Text]"/>
      <dgm:spPr/>
      <dgm:t>
        <a:bodyPr/>
        <a:lstStyle/>
        <a:p>
          <a:r>
            <a:rPr lang="en-US" dirty="0"/>
            <a:t>Op. Orders</a:t>
          </a:r>
        </a:p>
      </dgm:t>
    </dgm:pt>
    <dgm:pt modelId="{CFB5A52E-CD98-B345-9A3D-2DD1D4969E53}" type="parTrans" cxnId="{1052BB30-54D2-7A44-B687-6A6AB2F23EEB}">
      <dgm:prSet/>
      <dgm:spPr/>
      <dgm:t>
        <a:bodyPr/>
        <a:lstStyle/>
        <a:p>
          <a:endParaRPr lang="en-US"/>
        </a:p>
      </dgm:t>
    </dgm:pt>
    <dgm:pt modelId="{C5CF96B4-0C41-6146-BEE6-E82630E7C20F}" type="sibTrans" cxnId="{1052BB30-54D2-7A44-B687-6A6AB2F23EEB}">
      <dgm:prSet/>
      <dgm:spPr/>
      <dgm:t>
        <a:bodyPr/>
        <a:lstStyle/>
        <a:p>
          <a:endParaRPr lang="en-US"/>
        </a:p>
      </dgm:t>
    </dgm:pt>
    <dgm:pt modelId="{AB2C6F53-9D36-9D4E-9C7E-27098D1B132F}">
      <dgm:prSet phldrT="[Text]"/>
      <dgm:spPr/>
      <dgm:t>
        <a:bodyPr/>
        <a:lstStyle/>
        <a:p>
          <a:r>
            <a:rPr lang="en-US" dirty="0"/>
            <a:t>Situation Reports</a:t>
          </a:r>
        </a:p>
      </dgm:t>
    </dgm:pt>
    <dgm:pt modelId="{E43445C0-9E27-764F-87C0-032F6451614E}" type="parTrans" cxnId="{B6D63EAF-FEE8-394D-ADC9-1BDC93467448}">
      <dgm:prSet/>
      <dgm:spPr/>
      <dgm:t>
        <a:bodyPr/>
        <a:lstStyle/>
        <a:p>
          <a:endParaRPr lang="en-US"/>
        </a:p>
      </dgm:t>
    </dgm:pt>
    <dgm:pt modelId="{3ACA4411-5572-7B4E-974C-4A50521EF7FE}" type="sibTrans" cxnId="{B6D63EAF-FEE8-394D-ADC9-1BDC93467448}">
      <dgm:prSet/>
      <dgm:spPr/>
      <dgm:t>
        <a:bodyPr/>
        <a:lstStyle/>
        <a:p>
          <a:endParaRPr lang="en-US"/>
        </a:p>
      </dgm:t>
    </dgm:pt>
    <dgm:pt modelId="{AFE3E99F-9CC3-A640-B75B-C9F55D30AA44}" type="pres">
      <dgm:prSet presAssocID="{54865CE2-030E-7E4B-B72D-0358233AF28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35C1F6A-B81C-2B45-8CE9-21BB58E9928E}" type="pres">
      <dgm:prSet presAssocID="{31FCE160-5131-FB4D-9F92-C4078A8F5D09}" presName="horFlow" presStyleCnt="0"/>
      <dgm:spPr/>
    </dgm:pt>
    <dgm:pt modelId="{9AB538A9-FB48-7646-A36B-3AF60B0CEF40}" type="pres">
      <dgm:prSet presAssocID="{31FCE160-5131-FB4D-9F92-C4078A8F5D09}" presName="bigChev" presStyleLbl="node1" presStyleIdx="0" presStyleCnt="6"/>
      <dgm:spPr/>
    </dgm:pt>
    <dgm:pt modelId="{322FBFA8-3D72-114B-8E2B-D2A8B2041C5E}" type="pres">
      <dgm:prSet presAssocID="{D769E14F-1682-184E-BB4E-837654BDF4D7}" presName="parTrans" presStyleCnt="0"/>
      <dgm:spPr/>
    </dgm:pt>
    <dgm:pt modelId="{28C074AD-7ADA-AF46-A51B-4425A79D1048}" type="pres">
      <dgm:prSet presAssocID="{39EB6756-FE27-FA40-AE66-5969CEE626C1}" presName="node" presStyleLbl="alignAccFollowNode1" presStyleIdx="0" presStyleCnt="24">
        <dgm:presLayoutVars>
          <dgm:bulletEnabled val="1"/>
        </dgm:presLayoutVars>
      </dgm:prSet>
      <dgm:spPr/>
    </dgm:pt>
    <dgm:pt modelId="{7F8CD5DE-3B7F-BA4E-8645-7881B5230AF3}" type="pres">
      <dgm:prSet presAssocID="{34F84C98-896F-3947-81DE-2C174D481580}" presName="sibTrans" presStyleCnt="0"/>
      <dgm:spPr/>
    </dgm:pt>
    <dgm:pt modelId="{13F41D6B-61DC-6944-B06D-7AFD37F1615A}" type="pres">
      <dgm:prSet presAssocID="{CEA29C50-21C8-FB4A-B903-24899ABC3991}" presName="node" presStyleLbl="alignAccFollowNode1" presStyleIdx="1" presStyleCnt="24">
        <dgm:presLayoutVars>
          <dgm:bulletEnabled val="1"/>
        </dgm:presLayoutVars>
      </dgm:prSet>
      <dgm:spPr/>
    </dgm:pt>
    <dgm:pt modelId="{CF9D1EE9-EA61-FD47-B9D9-174169ADD219}" type="pres">
      <dgm:prSet presAssocID="{5FA38C90-25E0-E440-BD21-D71ED2AF7FEA}" presName="sibTrans" presStyleCnt="0"/>
      <dgm:spPr/>
    </dgm:pt>
    <dgm:pt modelId="{F8DF193F-51A4-674A-9BE6-8C77481E4D93}" type="pres">
      <dgm:prSet presAssocID="{84FB4D88-AF53-6A4C-9FD3-D6FBAC0CAAAF}" presName="node" presStyleLbl="alignAccFollowNode1" presStyleIdx="2" presStyleCnt="24">
        <dgm:presLayoutVars>
          <dgm:bulletEnabled val="1"/>
        </dgm:presLayoutVars>
      </dgm:prSet>
      <dgm:spPr/>
    </dgm:pt>
    <dgm:pt modelId="{CC592B4D-41C8-0B4C-BCF0-F10AE10F971A}" type="pres">
      <dgm:prSet presAssocID="{1B8F70CE-E854-1141-961E-E007A47913F7}" presName="sibTrans" presStyleCnt="0"/>
      <dgm:spPr/>
    </dgm:pt>
    <dgm:pt modelId="{4FB9FC60-FEE0-274B-B0E5-F643CD465B08}" type="pres">
      <dgm:prSet presAssocID="{B20781BD-810E-8542-8CBE-6E1E70765675}" presName="node" presStyleLbl="alignAccFollowNode1" presStyleIdx="3" presStyleCnt="24">
        <dgm:presLayoutVars>
          <dgm:bulletEnabled val="1"/>
        </dgm:presLayoutVars>
      </dgm:prSet>
      <dgm:spPr/>
    </dgm:pt>
    <dgm:pt modelId="{E563A5C3-0534-DE4F-BEE2-D2AC8486F030}" type="pres">
      <dgm:prSet presAssocID="{31FCE160-5131-FB4D-9F92-C4078A8F5D09}" presName="vSp" presStyleCnt="0"/>
      <dgm:spPr/>
    </dgm:pt>
    <dgm:pt modelId="{8351259F-08C1-E04C-BB71-D26C7D568918}" type="pres">
      <dgm:prSet presAssocID="{BC249E24-61B3-D44E-9E71-020B741352B9}" presName="horFlow" presStyleCnt="0"/>
      <dgm:spPr/>
    </dgm:pt>
    <dgm:pt modelId="{D8661F44-0481-E647-9355-3695FD47FB44}" type="pres">
      <dgm:prSet presAssocID="{BC249E24-61B3-D44E-9E71-020B741352B9}" presName="bigChev" presStyleLbl="node1" presStyleIdx="1" presStyleCnt="6"/>
      <dgm:spPr/>
    </dgm:pt>
    <dgm:pt modelId="{980A6144-3CCA-884B-AF5C-BB6DEF2FC397}" type="pres">
      <dgm:prSet presAssocID="{AC6442C3-BB8A-6C45-A897-A0515ACC9087}" presName="parTrans" presStyleCnt="0"/>
      <dgm:spPr/>
    </dgm:pt>
    <dgm:pt modelId="{3607FE41-08D9-0E42-B94F-82C62F15E8FB}" type="pres">
      <dgm:prSet presAssocID="{2CEB36B0-B70E-A441-A1E3-A641FD71779D}" presName="node" presStyleLbl="alignAccFollowNode1" presStyleIdx="4" presStyleCnt="24">
        <dgm:presLayoutVars>
          <dgm:bulletEnabled val="1"/>
        </dgm:presLayoutVars>
      </dgm:prSet>
      <dgm:spPr/>
    </dgm:pt>
    <dgm:pt modelId="{41D89754-1AA0-3D44-BE59-081DF8E0F49A}" type="pres">
      <dgm:prSet presAssocID="{AC5D91AB-78C4-DC4F-852E-7E183D8F8DE5}" presName="sibTrans" presStyleCnt="0"/>
      <dgm:spPr/>
    </dgm:pt>
    <dgm:pt modelId="{477469D2-1D54-3043-95E7-146C38FFAC8F}" type="pres">
      <dgm:prSet presAssocID="{C90427B5-9683-7548-9280-1C6780AABA61}" presName="node" presStyleLbl="alignAccFollowNode1" presStyleIdx="5" presStyleCnt="24">
        <dgm:presLayoutVars>
          <dgm:bulletEnabled val="1"/>
        </dgm:presLayoutVars>
      </dgm:prSet>
      <dgm:spPr/>
    </dgm:pt>
    <dgm:pt modelId="{51458F92-E794-034A-BFDF-F40AC623B402}" type="pres">
      <dgm:prSet presAssocID="{4679734B-A14B-C44A-9E3D-2D517C41B166}" presName="sibTrans" presStyleCnt="0"/>
      <dgm:spPr/>
    </dgm:pt>
    <dgm:pt modelId="{D822BD03-F24C-AB4E-9209-1737BE98048A}" type="pres">
      <dgm:prSet presAssocID="{044FBA0D-83F8-C648-A95D-FBFAF7DA3B5A}" presName="node" presStyleLbl="alignAccFollowNode1" presStyleIdx="6" presStyleCnt="24">
        <dgm:presLayoutVars>
          <dgm:bulletEnabled val="1"/>
        </dgm:presLayoutVars>
      </dgm:prSet>
      <dgm:spPr/>
    </dgm:pt>
    <dgm:pt modelId="{02666612-F951-F64E-BA20-6A537A6D1EC4}" type="pres">
      <dgm:prSet presAssocID="{FB07E3CC-888A-AF42-9A8A-9E39D38495EB}" presName="sibTrans" presStyleCnt="0"/>
      <dgm:spPr/>
    </dgm:pt>
    <dgm:pt modelId="{8B5BF507-9F2A-4448-9A39-DFDB72817456}" type="pres">
      <dgm:prSet presAssocID="{5E8BEB66-B780-F144-9D5D-E3EC76B5A1A9}" presName="node" presStyleLbl="alignAccFollowNode1" presStyleIdx="7" presStyleCnt="24">
        <dgm:presLayoutVars>
          <dgm:bulletEnabled val="1"/>
        </dgm:presLayoutVars>
      </dgm:prSet>
      <dgm:spPr/>
    </dgm:pt>
    <dgm:pt modelId="{00C32321-4102-C54A-87A3-9A7679164693}" type="pres">
      <dgm:prSet presAssocID="{BC249E24-61B3-D44E-9E71-020B741352B9}" presName="vSp" presStyleCnt="0"/>
      <dgm:spPr/>
    </dgm:pt>
    <dgm:pt modelId="{5C916951-FE3C-6845-8956-28F6CE78430B}" type="pres">
      <dgm:prSet presAssocID="{4BD434FB-2FBF-244E-A6FD-18F69B51C685}" presName="horFlow" presStyleCnt="0"/>
      <dgm:spPr/>
    </dgm:pt>
    <dgm:pt modelId="{8827F0BE-8763-CF4C-9F45-1F92CEB65264}" type="pres">
      <dgm:prSet presAssocID="{4BD434FB-2FBF-244E-A6FD-18F69B51C685}" presName="bigChev" presStyleLbl="node1" presStyleIdx="2" presStyleCnt="6"/>
      <dgm:spPr/>
    </dgm:pt>
    <dgm:pt modelId="{BF915112-FC8A-9443-86B8-FFEEEE30DEBA}" type="pres">
      <dgm:prSet presAssocID="{8900D825-D03F-3A44-9977-1A29FF47612F}" presName="parTrans" presStyleCnt="0"/>
      <dgm:spPr/>
    </dgm:pt>
    <dgm:pt modelId="{8DA53ED3-818A-504F-927B-2686C954D6FD}" type="pres">
      <dgm:prSet presAssocID="{71CF0FF6-6693-CA4E-80B4-2DFA131B8914}" presName="node" presStyleLbl="alignAccFollowNode1" presStyleIdx="8" presStyleCnt="24" custLinFactNeighborX="12238">
        <dgm:presLayoutVars>
          <dgm:bulletEnabled val="1"/>
        </dgm:presLayoutVars>
      </dgm:prSet>
      <dgm:spPr/>
    </dgm:pt>
    <dgm:pt modelId="{E40825B6-261E-B642-A75E-A2D1917FD5C0}" type="pres">
      <dgm:prSet presAssocID="{2CCC3738-056E-0248-8D0E-FAC5CA5EE5E0}" presName="sibTrans" presStyleCnt="0"/>
      <dgm:spPr/>
    </dgm:pt>
    <dgm:pt modelId="{43635D95-A2A2-9E45-A51A-8F64CC64B5CD}" type="pres">
      <dgm:prSet presAssocID="{C04CAE59-1996-A845-9891-46D5EF82D5FD}" presName="node" presStyleLbl="alignAccFollowNode1" presStyleIdx="9" presStyleCnt="24">
        <dgm:presLayoutVars>
          <dgm:bulletEnabled val="1"/>
        </dgm:presLayoutVars>
      </dgm:prSet>
      <dgm:spPr/>
    </dgm:pt>
    <dgm:pt modelId="{A0CA1C0E-AD73-E248-9EE9-F963229E391D}" type="pres">
      <dgm:prSet presAssocID="{C58A5133-AD90-2142-AE32-A7CD5E2FC7F4}" presName="sibTrans" presStyleCnt="0"/>
      <dgm:spPr/>
    </dgm:pt>
    <dgm:pt modelId="{6353C753-3825-934A-9D20-A445CD730736}" type="pres">
      <dgm:prSet presAssocID="{107F43B9-8478-B141-BF24-ACFD60488487}" presName="node" presStyleLbl="alignAccFollowNode1" presStyleIdx="10" presStyleCnt="24">
        <dgm:presLayoutVars>
          <dgm:bulletEnabled val="1"/>
        </dgm:presLayoutVars>
      </dgm:prSet>
      <dgm:spPr/>
    </dgm:pt>
    <dgm:pt modelId="{A5735CEE-A538-BA4F-9493-C314757B3B9C}" type="pres">
      <dgm:prSet presAssocID="{6ED8A01B-37C4-D840-A1B8-55E8A5E60397}" presName="sibTrans" presStyleCnt="0"/>
      <dgm:spPr/>
    </dgm:pt>
    <dgm:pt modelId="{27D5BA3B-0E3E-954B-9380-DBA14C239C51}" type="pres">
      <dgm:prSet presAssocID="{DBC45172-53B4-BB4E-81DB-DA415FCCC0C4}" presName="node" presStyleLbl="alignAccFollowNode1" presStyleIdx="11" presStyleCnt="24">
        <dgm:presLayoutVars>
          <dgm:bulletEnabled val="1"/>
        </dgm:presLayoutVars>
      </dgm:prSet>
      <dgm:spPr/>
    </dgm:pt>
    <dgm:pt modelId="{104F1F1F-DB74-4B44-B636-072A3BFB32BC}" type="pres">
      <dgm:prSet presAssocID="{4BD434FB-2FBF-244E-A6FD-18F69B51C685}" presName="vSp" presStyleCnt="0"/>
      <dgm:spPr/>
    </dgm:pt>
    <dgm:pt modelId="{CFD59E3E-B56F-AF47-91E3-8D8793899175}" type="pres">
      <dgm:prSet presAssocID="{EB20CFD2-A050-E141-9647-E0681C0B1200}" presName="horFlow" presStyleCnt="0"/>
      <dgm:spPr/>
    </dgm:pt>
    <dgm:pt modelId="{4870C98E-AAED-3A41-A4BA-6D597DEFB121}" type="pres">
      <dgm:prSet presAssocID="{EB20CFD2-A050-E141-9647-E0681C0B1200}" presName="bigChev" presStyleLbl="node1" presStyleIdx="3" presStyleCnt="6"/>
      <dgm:spPr/>
    </dgm:pt>
    <dgm:pt modelId="{16488BDB-15FB-0245-A826-5F35881C5851}" type="pres">
      <dgm:prSet presAssocID="{50A114E8-4029-2E4C-800B-5F7AA6EBD442}" presName="parTrans" presStyleCnt="0"/>
      <dgm:spPr/>
    </dgm:pt>
    <dgm:pt modelId="{A741672A-FC5A-E448-B9A3-CC8FCBDA4C0B}" type="pres">
      <dgm:prSet presAssocID="{06A41EB8-3F7D-AE42-9090-68CF4944AEB9}" presName="node" presStyleLbl="alignAccFollowNode1" presStyleIdx="12" presStyleCnt="24">
        <dgm:presLayoutVars>
          <dgm:bulletEnabled val="1"/>
        </dgm:presLayoutVars>
      </dgm:prSet>
      <dgm:spPr/>
    </dgm:pt>
    <dgm:pt modelId="{513753BA-3919-3445-88A1-A5179AE7FD7E}" type="pres">
      <dgm:prSet presAssocID="{A9485DB6-9D18-7746-94CB-6B65B740C19E}" presName="sibTrans" presStyleCnt="0"/>
      <dgm:spPr/>
    </dgm:pt>
    <dgm:pt modelId="{FA17347E-842C-524A-A352-154E70907B86}" type="pres">
      <dgm:prSet presAssocID="{FF2988A8-FFB0-BA45-8C27-811DBB2446FE}" presName="node" presStyleLbl="alignAccFollowNode1" presStyleIdx="13" presStyleCnt="24">
        <dgm:presLayoutVars>
          <dgm:bulletEnabled val="1"/>
        </dgm:presLayoutVars>
      </dgm:prSet>
      <dgm:spPr/>
    </dgm:pt>
    <dgm:pt modelId="{35723E85-5AA4-F348-92F3-3D8B792BA324}" type="pres">
      <dgm:prSet presAssocID="{594C896E-537F-5641-AA80-B32A11C8CB9A}" presName="sibTrans" presStyleCnt="0"/>
      <dgm:spPr/>
    </dgm:pt>
    <dgm:pt modelId="{2E24D3DB-A065-8141-82C2-5622049E9608}" type="pres">
      <dgm:prSet presAssocID="{9DFC4B3F-347F-CA4A-B499-D62C935EDD2F}" presName="node" presStyleLbl="alignAccFollowNode1" presStyleIdx="14" presStyleCnt="24">
        <dgm:presLayoutVars>
          <dgm:bulletEnabled val="1"/>
        </dgm:presLayoutVars>
      </dgm:prSet>
      <dgm:spPr/>
    </dgm:pt>
    <dgm:pt modelId="{F0EA1A6B-160D-5642-B880-EAEF66B472D1}" type="pres">
      <dgm:prSet presAssocID="{C5454324-900F-694E-8CE4-4441984349C0}" presName="sibTrans" presStyleCnt="0"/>
      <dgm:spPr/>
    </dgm:pt>
    <dgm:pt modelId="{463983E0-6B82-B14E-8397-F1454B99DBCB}" type="pres">
      <dgm:prSet presAssocID="{40EA9035-F672-0E4B-9F87-2BA55B320ED4}" presName="node" presStyleLbl="alignAccFollowNode1" presStyleIdx="15" presStyleCnt="24">
        <dgm:presLayoutVars>
          <dgm:bulletEnabled val="1"/>
        </dgm:presLayoutVars>
      </dgm:prSet>
      <dgm:spPr/>
    </dgm:pt>
    <dgm:pt modelId="{ABBA1DAF-129E-A245-B7A5-6916FABC7A29}" type="pres">
      <dgm:prSet presAssocID="{EB20CFD2-A050-E141-9647-E0681C0B1200}" presName="vSp" presStyleCnt="0"/>
      <dgm:spPr/>
    </dgm:pt>
    <dgm:pt modelId="{88860E21-8ED3-DF46-9F1E-04229BFE1AE4}" type="pres">
      <dgm:prSet presAssocID="{E795DD69-F30A-634F-8B39-1A8287B09F2D}" presName="horFlow" presStyleCnt="0"/>
      <dgm:spPr/>
    </dgm:pt>
    <dgm:pt modelId="{8A77D1A7-2D32-4049-9DAD-1FAB33E39F28}" type="pres">
      <dgm:prSet presAssocID="{E795DD69-F30A-634F-8B39-1A8287B09F2D}" presName="bigChev" presStyleLbl="node1" presStyleIdx="4" presStyleCnt="6"/>
      <dgm:spPr/>
    </dgm:pt>
    <dgm:pt modelId="{BF2738AB-241B-7E46-9E57-26B01B2218A5}" type="pres">
      <dgm:prSet presAssocID="{40531E85-190F-6549-90AF-67E4B3D1C04C}" presName="parTrans" presStyleCnt="0"/>
      <dgm:spPr/>
    </dgm:pt>
    <dgm:pt modelId="{410A880C-933A-004A-910A-F3A30C38DF70}" type="pres">
      <dgm:prSet presAssocID="{237ACDB0-509B-8743-B731-48BED5E3A460}" presName="node" presStyleLbl="alignAccFollowNode1" presStyleIdx="16" presStyleCnt="24">
        <dgm:presLayoutVars>
          <dgm:bulletEnabled val="1"/>
        </dgm:presLayoutVars>
      </dgm:prSet>
      <dgm:spPr/>
    </dgm:pt>
    <dgm:pt modelId="{4FC858C5-28B1-F14E-98DE-4D6B44279C90}" type="pres">
      <dgm:prSet presAssocID="{BF77F3F8-E045-6C4F-8ED7-CE046AE4EE7B}" presName="sibTrans" presStyleCnt="0"/>
      <dgm:spPr/>
    </dgm:pt>
    <dgm:pt modelId="{5838DCA8-48C9-E946-AC9B-13105EEE08AA}" type="pres">
      <dgm:prSet presAssocID="{95D3A4BC-5314-EF42-A324-0D0793AA61B2}" presName="node" presStyleLbl="alignAccFollowNode1" presStyleIdx="17" presStyleCnt="24">
        <dgm:presLayoutVars>
          <dgm:bulletEnabled val="1"/>
        </dgm:presLayoutVars>
      </dgm:prSet>
      <dgm:spPr/>
    </dgm:pt>
    <dgm:pt modelId="{740365A5-291F-A348-B8BA-C453AD8A66AB}" type="pres">
      <dgm:prSet presAssocID="{C5CF96B4-0C41-6146-BEE6-E82630E7C20F}" presName="sibTrans" presStyleCnt="0"/>
      <dgm:spPr/>
    </dgm:pt>
    <dgm:pt modelId="{9A8E4C7C-A667-744D-8274-81F425261DCA}" type="pres">
      <dgm:prSet presAssocID="{E87BAFA9-0DB9-794D-9B78-20B2E74F5E0C}" presName="node" presStyleLbl="alignAccFollowNode1" presStyleIdx="18" presStyleCnt="24">
        <dgm:presLayoutVars>
          <dgm:bulletEnabled val="1"/>
        </dgm:presLayoutVars>
      </dgm:prSet>
      <dgm:spPr/>
    </dgm:pt>
    <dgm:pt modelId="{8D5754B7-6A5A-5F40-B1CE-76707B3DA437}" type="pres">
      <dgm:prSet presAssocID="{4B828EC1-6B9F-A844-9318-55BFF42EA034}" presName="sibTrans" presStyleCnt="0"/>
      <dgm:spPr/>
    </dgm:pt>
    <dgm:pt modelId="{7F330D09-2AB5-3C4C-A4D3-DE4510A89E13}" type="pres">
      <dgm:prSet presAssocID="{B9177B6F-1A27-0541-A3DB-6B638EEBB14F}" presName="node" presStyleLbl="alignAccFollowNode1" presStyleIdx="19" presStyleCnt="24">
        <dgm:presLayoutVars>
          <dgm:bulletEnabled val="1"/>
        </dgm:presLayoutVars>
      </dgm:prSet>
      <dgm:spPr/>
    </dgm:pt>
    <dgm:pt modelId="{E81C9E50-6EA5-7846-8C7F-3AD53495D8D8}" type="pres">
      <dgm:prSet presAssocID="{E795DD69-F30A-634F-8B39-1A8287B09F2D}" presName="vSp" presStyleCnt="0"/>
      <dgm:spPr/>
    </dgm:pt>
    <dgm:pt modelId="{FE6B7F2D-21EE-A74E-929E-DBFFA04A978B}" type="pres">
      <dgm:prSet presAssocID="{60F887DC-0C03-0444-9ADF-29BF3679F2D1}" presName="horFlow" presStyleCnt="0"/>
      <dgm:spPr/>
    </dgm:pt>
    <dgm:pt modelId="{E0F2BAB2-8F7B-B049-83B3-0AAE284110C1}" type="pres">
      <dgm:prSet presAssocID="{60F887DC-0C03-0444-9ADF-29BF3679F2D1}" presName="bigChev" presStyleLbl="node1" presStyleIdx="5" presStyleCnt="6"/>
      <dgm:spPr/>
    </dgm:pt>
    <dgm:pt modelId="{B8594E3B-2881-254F-9B65-1769CF145D07}" type="pres">
      <dgm:prSet presAssocID="{E43445C0-9E27-764F-87C0-032F6451614E}" presName="parTrans" presStyleCnt="0"/>
      <dgm:spPr/>
    </dgm:pt>
    <dgm:pt modelId="{4D43A413-23F7-A646-9555-3ADBFE86730B}" type="pres">
      <dgm:prSet presAssocID="{AB2C6F53-9D36-9D4E-9C7E-27098D1B132F}" presName="node" presStyleLbl="alignAccFollowNode1" presStyleIdx="20" presStyleCnt="24">
        <dgm:presLayoutVars>
          <dgm:bulletEnabled val="1"/>
        </dgm:presLayoutVars>
      </dgm:prSet>
      <dgm:spPr/>
    </dgm:pt>
    <dgm:pt modelId="{89ADD574-625B-464D-9D4C-6A5AA2823560}" type="pres">
      <dgm:prSet presAssocID="{3ACA4411-5572-7B4E-974C-4A50521EF7FE}" presName="sibTrans" presStyleCnt="0"/>
      <dgm:spPr/>
    </dgm:pt>
    <dgm:pt modelId="{43302F66-3AE2-5C49-9AA7-C6D77E64A163}" type="pres">
      <dgm:prSet presAssocID="{B1C151BC-4777-E949-BE82-3574CFF0940E}" presName="node" presStyleLbl="alignAccFollowNode1" presStyleIdx="21" presStyleCnt="24">
        <dgm:presLayoutVars>
          <dgm:bulletEnabled val="1"/>
        </dgm:presLayoutVars>
      </dgm:prSet>
      <dgm:spPr/>
    </dgm:pt>
    <dgm:pt modelId="{2F5C2E5A-8F39-9D49-A12D-8CE31DB40BB9}" type="pres">
      <dgm:prSet presAssocID="{3A0C7AAF-8C8B-914A-950A-E7472E428D81}" presName="sibTrans" presStyleCnt="0"/>
      <dgm:spPr/>
    </dgm:pt>
    <dgm:pt modelId="{493627C5-532E-3B45-B5C3-75ADD20B160D}" type="pres">
      <dgm:prSet presAssocID="{9FEF881E-1175-B34D-A429-04C22F760C99}" presName="node" presStyleLbl="alignAccFollowNode1" presStyleIdx="22" presStyleCnt="24">
        <dgm:presLayoutVars>
          <dgm:bulletEnabled val="1"/>
        </dgm:presLayoutVars>
      </dgm:prSet>
      <dgm:spPr/>
    </dgm:pt>
    <dgm:pt modelId="{EF6766C7-D7B7-7348-86E9-99B33F08B3F7}" type="pres">
      <dgm:prSet presAssocID="{521334CA-77D9-524F-A9D4-6AD3E0558DD0}" presName="sibTrans" presStyleCnt="0"/>
      <dgm:spPr/>
    </dgm:pt>
    <dgm:pt modelId="{1E622B87-133A-484E-81A9-ADEDA6A3C9BC}" type="pres">
      <dgm:prSet presAssocID="{4BEFA1EC-D3CF-284E-AD59-34EFB387FE55}" presName="node" presStyleLbl="alignAccFollowNode1" presStyleIdx="23" presStyleCnt="24">
        <dgm:presLayoutVars>
          <dgm:bulletEnabled val="1"/>
        </dgm:presLayoutVars>
      </dgm:prSet>
      <dgm:spPr/>
    </dgm:pt>
  </dgm:ptLst>
  <dgm:cxnLst>
    <dgm:cxn modelId="{93E59600-B724-9446-B4D7-F49A5EE610CF}" srcId="{54865CE2-030E-7E4B-B72D-0358233AF28C}" destId="{BC249E24-61B3-D44E-9E71-020B741352B9}" srcOrd="1" destOrd="0" parTransId="{DD485EA7-EB0C-1946-81A9-57F5BE1F381D}" sibTransId="{0A388D58-0267-2F47-845D-135235FFCED0}"/>
    <dgm:cxn modelId="{4655D201-7900-3C44-B855-D13BDAB6DD46}" type="presOf" srcId="{54865CE2-030E-7E4B-B72D-0358233AF28C}" destId="{AFE3E99F-9CC3-A640-B75B-C9F55D30AA44}" srcOrd="0" destOrd="0" presId="urn:microsoft.com/office/officeart/2005/8/layout/lProcess3"/>
    <dgm:cxn modelId="{47D61C03-5027-DF4E-800A-A9A6709C7B18}" srcId="{54865CE2-030E-7E4B-B72D-0358233AF28C}" destId="{4BD434FB-2FBF-244E-A6FD-18F69B51C685}" srcOrd="2" destOrd="0" parTransId="{11E32304-6792-094A-8FBC-5D395810484A}" sibTransId="{53AE189B-8894-9646-BCD0-85C6B23E8BD7}"/>
    <dgm:cxn modelId="{8443B604-3B3E-1D43-9678-FF5B8A2C8886}" srcId="{BC249E24-61B3-D44E-9E71-020B741352B9}" destId="{2CEB36B0-B70E-A441-A1E3-A641FD71779D}" srcOrd="0" destOrd="0" parTransId="{AC6442C3-BB8A-6C45-A897-A0515ACC9087}" sibTransId="{AC5D91AB-78C4-DC4F-852E-7E183D8F8DE5}"/>
    <dgm:cxn modelId="{04BD3605-4E56-D24B-84CE-BC75A2B37A06}" srcId="{E795DD69-F30A-634F-8B39-1A8287B09F2D}" destId="{E87BAFA9-0DB9-794D-9B78-20B2E74F5E0C}" srcOrd="2" destOrd="0" parTransId="{143CBB0C-11D3-C34E-92C5-783AB66EE85A}" sibTransId="{4B828EC1-6B9F-A844-9318-55BFF42EA034}"/>
    <dgm:cxn modelId="{BACE940A-8DA8-E443-A8E8-DD1339C80612}" srcId="{60F887DC-0C03-0444-9ADF-29BF3679F2D1}" destId="{9FEF881E-1175-B34D-A429-04C22F760C99}" srcOrd="2" destOrd="0" parTransId="{36339C9B-7A03-884F-BB39-44C1FC38419A}" sibTransId="{521334CA-77D9-524F-A9D4-6AD3E0558DD0}"/>
    <dgm:cxn modelId="{3B013210-D510-BE46-B826-5541231D3DFD}" srcId="{54865CE2-030E-7E4B-B72D-0358233AF28C}" destId="{31FCE160-5131-FB4D-9F92-C4078A8F5D09}" srcOrd="0" destOrd="0" parTransId="{5F1961D4-1139-CE4D-9B9F-8CE214802384}" sibTransId="{C45D8E80-5815-F343-9F64-D774A5562F8D}"/>
    <dgm:cxn modelId="{5B664111-6651-1D4A-95D6-B937D5FE452A}" type="presOf" srcId="{237ACDB0-509B-8743-B731-48BED5E3A460}" destId="{410A880C-933A-004A-910A-F3A30C38DF70}" srcOrd="0" destOrd="0" presId="urn:microsoft.com/office/officeart/2005/8/layout/lProcess3"/>
    <dgm:cxn modelId="{7AABA916-D372-6F4F-9F2D-96769CED784F}" type="presOf" srcId="{CEA29C50-21C8-FB4A-B903-24899ABC3991}" destId="{13F41D6B-61DC-6944-B06D-7AFD37F1615A}" srcOrd="0" destOrd="0" presId="urn:microsoft.com/office/officeart/2005/8/layout/lProcess3"/>
    <dgm:cxn modelId="{0450F216-A574-AA4D-8EBC-29175CEFD3ED}" type="presOf" srcId="{95D3A4BC-5314-EF42-A324-0D0793AA61B2}" destId="{5838DCA8-48C9-E946-AC9B-13105EEE08AA}" srcOrd="0" destOrd="0" presId="urn:microsoft.com/office/officeart/2005/8/layout/lProcess3"/>
    <dgm:cxn modelId="{BBDB761A-409C-B542-BC96-A05E1C7D74BA}" type="presOf" srcId="{E795DD69-F30A-634F-8B39-1A8287B09F2D}" destId="{8A77D1A7-2D32-4049-9DAD-1FAB33E39F28}" srcOrd="0" destOrd="0" presId="urn:microsoft.com/office/officeart/2005/8/layout/lProcess3"/>
    <dgm:cxn modelId="{83318927-F415-8442-80CC-9447879CC583}" type="presOf" srcId="{60F887DC-0C03-0444-9ADF-29BF3679F2D1}" destId="{E0F2BAB2-8F7B-B049-83B3-0AAE284110C1}" srcOrd="0" destOrd="0" presId="urn:microsoft.com/office/officeart/2005/8/layout/lProcess3"/>
    <dgm:cxn modelId="{3F74A330-E954-C146-AC6E-FDF5AD7D84F0}" type="presOf" srcId="{31FCE160-5131-FB4D-9F92-C4078A8F5D09}" destId="{9AB538A9-FB48-7646-A36B-3AF60B0CEF40}" srcOrd="0" destOrd="0" presId="urn:microsoft.com/office/officeart/2005/8/layout/lProcess3"/>
    <dgm:cxn modelId="{1052BB30-54D2-7A44-B687-6A6AB2F23EEB}" srcId="{E795DD69-F30A-634F-8B39-1A8287B09F2D}" destId="{95D3A4BC-5314-EF42-A324-0D0793AA61B2}" srcOrd="1" destOrd="0" parTransId="{CFB5A52E-CD98-B345-9A3D-2DD1D4969E53}" sibTransId="{C5CF96B4-0C41-6146-BEE6-E82630E7C20F}"/>
    <dgm:cxn modelId="{440BE230-C463-C34A-A665-949A8CD2BE4B}" type="presOf" srcId="{2CEB36B0-B70E-A441-A1E3-A641FD71779D}" destId="{3607FE41-08D9-0E42-B94F-82C62F15E8FB}" srcOrd="0" destOrd="0" presId="urn:microsoft.com/office/officeart/2005/8/layout/lProcess3"/>
    <dgm:cxn modelId="{D0A23534-4185-D046-859A-974255D6ADE3}" srcId="{31FCE160-5131-FB4D-9F92-C4078A8F5D09}" destId="{CEA29C50-21C8-FB4A-B903-24899ABC3991}" srcOrd="1" destOrd="0" parTransId="{592B8B03-8A95-7340-BF88-F630F9DC5DA3}" sibTransId="{5FA38C90-25E0-E440-BD21-D71ED2AF7FEA}"/>
    <dgm:cxn modelId="{146A7834-919F-0A48-9748-90E34E754CAF}" type="presOf" srcId="{C90427B5-9683-7548-9280-1C6780AABA61}" destId="{477469D2-1D54-3043-95E7-146C38FFAC8F}" srcOrd="0" destOrd="0" presId="urn:microsoft.com/office/officeart/2005/8/layout/lProcess3"/>
    <dgm:cxn modelId="{C83AE636-C89B-0D43-B21B-DB870874DE2C}" type="presOf" srcId="{DBC45172-53B4-BB4E-81DB-DA415FCCC0C4}" destId="{27D5BA3B-0E3E-954B-9380-DBA14C239C51}" srcOrd="0" destOrd="0" presId="urn:microsoft.com/office/officeart/2005/8/layout/lProcess3"/>
    <dgm:cxn modelId="{FC5E395B-2BCD-B04A-AC56-130F2D0FBBEC}" srcId="{4BD434FB-2FBF-244E-A6FD-18F69B51C685}" destId="{107F43B9-8478-B141-BF24-ACFD60488487}" srcOrd="2" destOrd="0" parTransId="{F6CCC486-43C8-D94C-AC9E-545B28CA7F7C}" sibTransId="{6ED8A01B-37C4-D840-A1B8-55E8A5E60397}"/>
    <dgm:cxn modelId="{A511E060-D7A7-8343-A1CD-CDA15D826CE0}" type="presOf" srcId="{5E8BEB66-B780-F144-9D5D-E3EC76B5A1A9}" destId="{8B5BF507-9F2A-4448-9A39-DFDB72817456}" srcOrd="0" destOrd="0" presId="urn:microsoft.com/office/officeart/2005/8/layout/lProcess3"/>
    <dgm:cxn modelId="{5CB10B61-B54D-214A-98C0-A03375FE6CDE}" type="presOf" srcId="{044FBA0D-83F8-C648-A95D-FBFAF7DA3B5A}" destId="{D822BD03-F24C-AB4E-9209-1737BE98048A}" srcOrd="0" destOrd="0" presId="urn:microsoft.com/office/officeart/2005/8/layout/lProcess3"/>
    <dgm:cxn modelId="{A5932641-43B9-1B41-B3BE-D7554828C558}" srcId="{54865CE2-030E-7E4B-B72D-0358233AF28C}" destId="{E795DD69-F30A-634F-8B39-1A8287B09F2D}" srcOrd="4" destOrd="0" parTransId="{29C00116-D44F-4F46-BFAC-11A20F543EF6}" sibTransId="{4AF7ABAC-CC9A-D846-8C1B-9414A3B5E87A}"/>
    <dgm:cxn modelId="{84194D46-F47F-C340-8EC7-9DA91C20DA6C}" type="presOf" srcId="{9DFC4B3F-347F-CA4A-B499-D62C935EDD2F}" destId="{2E24D3DB-A065-8141-82C2-5622049E9608}" srcOrd="0" destOrd="0" presId="urn:microsoft.com/office/officeart/2005/8/layout/lProcess3"/>
    <dgm:cxn modelId="{566B5746-7F17-0B47-9A5B-23903DB02D91}" srcId="{54865CE2-030E-7E4B-B72D-0358233AF28C}" destId="{EB20CFD2-A050-E141-9647-E0681C0B1200}" srcOrd="3" destOrd="0" parTransId="{D2CCE69E-39A7-244C-87E1-0F2BA661E6EC}" sibTransId="{15B3FCF1-C4F2-AB4F-8D6E-9C57D67AB0CB}"/>
    <dgm:cxn modelId="{00A9B746-4206-DD48-BED8-05DFB4D8BFC3}" type="presOf" srcId="{FF2988A8-FFB0-BA45-8C27-811DBB2446FE}" destId="{FA17347E-842C-524A-A352-154E70907B86}" srcOrd="0" destOrd="0" presId="urn:microsoft.com/office/officeart/2005/8/layout/lProcess3"/>
    <dgm:cxn modelId="{24934667-78B0-4240-AF1C-BF02A596FA86}" type="presOf" srcId="{4BEFA1EC-D3CF-284E-AD59-34EFB387FE55}" destId="{1E622B87-133A-484E-81A9-ADEDA6A3C9BC}" srcOrd="0" destOrd="0" presId="urn:microsoft.com/office/officeart/2005/8/layout/lProcess3"/>
    <dgm:cxn modelId="{432B636D-AEEE-5E42-8E34-45BF939EED0D}" type="presOf" srcId="{84FB4D88-AF53-6A4C-9FD3-D6FBAC0CAAAF}" destId="{F8DF193F-51A4-674A-9BE6-8C77481E4D93}" srcOrd="0" destOrd="0" presId="urn:microsoft.com/office/officeart/2005/8/layout/lProcess3"/>
    <dgm:cxn modelId="{557D6E6D-798D-AB45-B729-C3E4531EC9CA}" srcId="{BC249E24-61B3-D44E-9E71-020B741352B9}" destId="{C90427B5-9683-7548-9280-1C6780AABA61}" srcOrd="1" destOrd="0" parTransId="{68282874-7FAC-D74A-8274-A336DC1460D5}" sibTransId="{4679734B-A14B-C44A-9E3D-2D517C41B166}"/>
    <dgm:cxn modelId="{1D3E5D4F-A70D-444B-B99B-AEF8FEA49F72}" srcId="{4BD434FB-2FBF-244E-A6FD-18F69B51C685}" destId="{C04CAE59-1996-A845-9891-46D5EF82D5FD}" srcOrd="1" destOrd="0" parTransId="{8171AA7C-D43F-6840-AB1F-FFCBE48DCD6E}" sibTransId="{C58A5133-AD90-2142-AE32-A7CD5E2FC7F4}"/>
    <dgm:cxn modelId="{21829953-6250-924C-ACDB-E7F427CD1E2F}" srcId="{BC249E24-61B3-D44E-9E71-020B741352B9}" destId="{044FBA0D-83F8-C648-A95D-FBFAF7DA3B5A}" srcOrd="2" destOrd="0" parTransId="{057ECC94-649F-4545-85F8-EB8721757038}" sibTransId="{FB07E3CC-888A-AF42-9A8A-9E39D38495EB}"/>
    <dgm:cxn modelId="{0B234857-427A-D54C-B4A8-AC7D7F3D012B}" type="presOf" srcId="{E87BAFA9-0DB9-794D-9B78-20B2E74F5E0C}" destId="{9A8E4C7C-A667-744D-8274-81F425261DCA}" srcOrd="0" destOrd="0" presId="urn:microsoft.com/office/officeart/2005/8/layout/lProcess3"/>
    <dgm:cxn modelId="{94C28B7F-03E2-754C-9417-8BFE231EAAB5}" srcId="{31FCE160-5131-FB4D-9F92-C4078A8F5D09}" destId="{39EB6756-FE27-FA40-AE66-5969CEE626C1}" srcOrd="0" destOrd="0" parTransId="{D769E14F-1682-184E-BB4E-837654BDF4D7}" sibTransId="{34F84C98-896F-3947-81DE-2C174D481580}"/>
    <dgm:cxn modelId="{D691A17F-5844-1640-A20D-9CAE92E156AD}" srcId="{E795DD69-F30A-634F-8B39-1A8287B09F2D}" destId="{B9177B6F-1A27-0541-A3DB-6B638EEBB14F}" srcOrd="3" destOrd="0" parTransId="{42CEDE5B-3B0F-8A4B-8654-4B15A74BDCE9}" sibTransId="{5651C1E8-4662-5C46-B59C-E33A457A9352}"/>
    <dgm:cxn modelId="{68F27280-8A42-2B45-AC99-46ED8B21107A}" type="presOf" srcId="{9FEF881E-1175-B34D-A429-04C22F760C99}" destId="{493627C5-532E-3B45-B5C3-75ADD20B160D}" srcOrd="0" destOrd="0" presId="urn:microsoft.com/office/officeart/2005/8/layout/lProcess3"/>
    <dgm:cxn modelId="{53C68E81-A49A-694F-AD37-E5B0BC6E9D56}" type="presOf" srcId="{4BD434FB-2FBF-244E-A6FD-18F69B51C685}" destId="{8827F0BE-8763-CF4C-9F45-1F92CEB65264}" srcOrd="0" destOrd="0" presId="urn:microsoft.com/office/officeart/2005/8/layout/lProcess3"/>
    <dgm:cxn modelId="{8A926F89-3E7E-2040-B31F-06A036EF90EB}" type="presOf" srcId="{B9177B6F-1A27-0541-A3DB-6B638EEBB14F}" destId="{7F330D09-2AB5-3C4C-A4D3-DE4510A89E13}" srcOrd="0" destOrd="0" presId="urn:microsoft.com/office/officeart/2005/8/layout/lProcess3"/>
    <dgm:cxn modelId="{F7877990-1108-4449-9DD6-B1973B08C828}" type="presOf" srcId="{40EA9035-F672-0E4B-9F87-2BA55B320ED4}" destId="{463983E0-6B82-B14E-8397-F1454B99DBCB}" srcOrd="0" destOrd="0" presId="urn:microsoft.com/office/officeart/2005/8/layout/lProcess3"/>
    <dgm:cxn modelId="{B2619E90-75EE-414F-B023-DC2E997E611F}" type="presOf" srcId="{B1C151BC-4777-E949-BE82-3574CFF0940E}" destId="{43302F66-3AE2-5C49-9AA7-C6D77E64A163}" srcOrd="0" destOrd="0" presId="urn:microsoft.com/office/officeart/2005/8/layout/lProcess3"/>
    <dgm:cxn modelId="{D453F191-5D28-BE4B-BDDF-E523A72EED84}" type="presOf" srcId="{BC249E24-61B3-D44E-9E71-020B741352B9}" destId="{D8661F44-0481-E647-9355-3695FD47FB44}" srcOrd="0" destOrd="0" presId="urn:microsoft.com/office/officeart/2005/8/layout/lProcess3"/>
    <dgm:cxn modelId="{132D0993-1999-0044-805F-3EFE01328EED}" srcId="{E795DD69-F30A-634F-8B39-1A8287B09F2D}" destId="{237ACDB0-509B-8743-B731-48BED5E3A460}" srcOrd="0" destOrd="0" parTransId="{40531E85-190F-6549-90AF-67E4B3D1C04C}" sibTransId="{BF77F3F8-E045-6C4F-8ED7-CE046AE4EE7B}"/>
    <dgm:cxn modelId="{E61E3094-B5AC-6940-BFFE-C4193857C13C}" type="presOf" srcId="{EB20CFD2-A050-E141-9647-E0681C0B1200}" destId="{4870C98E-AAED-3A41-A4BA-6D597DEFB121}" srcOrd="0" destOrd="0" presId="urn:microsoft.com/office/officeart/2005/8/layout/lProcess3"/>
    <dgm:cxn modelId="{1A12E598-A2E8-8F4F-8BE5-A160FAFA9C80}" type="presOf" srcId="{B20781BD-810E-8542-8CBE-6E1E70765675}" destId="{4FB9FC60-FEE0-274B-B0E5-F643CD465B08}" srcOrd="0" destOrd="0" presId="urn:microsoft.com/office/officeart/2005/8/layout/lProcess3"/>
    <dgm:cxn modelId="{3FCA54A9-B4FE-8442-80CA-CA8C4AA83A04}" srcId="{31FCE160-5131-FB4D-9F92-C4078A8F5D09}" destId="{84FB4D88-AF53-6A4C-9FD3-D6FBAC0CAAAF}" srcOrd="2" destOrd="0" parTransId="{B0197FBB-3E01-C844-9034-1625C93DAE6A}" sibTransId="{1B8F70CE-E854-1141-961E-E007A47913F7}"/>
    <dgm:cxn modelId="{B6D63EAF-FEE8-394D-ADC9-1BDC93467448}" srcId="{60F887DC-0C03-0444-9ADF-29BF3679F2D1}" destId="{AB2C6F53-9D36-9D4E-9C7E-27098D1B132F}" srcOrd="0" destOrd="0" parTransId="{E43445C0-9E27-764F-87C0-032F6451614E}" sibTransId="{3ACA4411-5572-7B4E-974C-4A50521EF7FE}"/>
    <dgm:cxn modelId="{EEFD85B2-2C58-1C4F-9EF8-7849D754E01B}" srcId="{60F887DC-0C03-0444-9ADF-29BF3679F2D1}" destId="{B1C151BC-4777-E949-BE82-3574CFF0940E}" srcOrd="1" destOrd="0" parTransId="{58009E48-F522-C649-AB5C-60F6A31C8C5A}" sibTransId="{3A0C7AAF-8C8B-914A-950A-E7472E428D81}"/>
    <dgm:cxn modelId="{F03B2BBB-A1C0-9349-B8C2-C8470092C089}" srcId="{4BD434FB-2FBF-244E-A6FD-18F69B51C685}" destId="{71CF0FF6-6693-CA4E-80B4-2DFA131B8914}" srcOrd="0" destOrd="0" parTransId="{8900D825-D03F-3A44-9977-1A29FF47612F}" sibTransId="{2CCC3738-056E-0248-8D0E-FAC5CA5EE5E0}"/>
    <dgm:cxn modelId="{16020BBF-5D2F-DF4B-A051-EBAB4F6CE08A}" srcId="{EB20CFD2-A050-E141-9647-E0681C0B1200}" destId="{FF2988A8-FFB0-BA45-8C27-811DBB2446FE}" srcOrd="1" destOrd="0" parTransId="{7DDFF66A-A681-8E47-9BC2-99E3065880DB}" sibTransId="{594C896E-537F-5641-AA80-B32A11C8CB9A}"/>
    <dgm:cxn modelId="{280849C0-54A2-4149-9AF0-0236DBD3AA15}" type="presOf" srcId="{39EB6756-FE27-FA40-AE66-5969CEE626C1}" destId="{28C074AD-7ADA-AF46-A51B-4425A79D1048}" srcOrd="0" destOrd="0" presId="urn:microsoft.com/office/officeart/2005/8/layout/lProcess3"/>
    <dgm:cxn modelId="{8598BFC1-FC49-F34E-9849-26DC147DAFAA}" srcId="{4BD434FB-2FBF-244E-A6FD-18F69B51C685}" destId="{DBC45172-53B4-BB4E-81DB-DA415FCCC0C4}" srcOrd="3" destOrd="0" parTransId="{E2FE16B9-B5B2-884E-AEE6-4013DF255C23}" sibTransId="{1C732D90-D138-3844-9D93-9E7529953928}"/>
    <dgm:cxn modelId="{BA42CCC2-F188-BC42-9BE1-2436FE62F9C8}" srcId="{EB20CFD2-A050-E141-9647-E0681C0B1200}" destId="{9DFC4B3F-347F-CA4A-B499-D62C935EDD2F}" srcOrd="2" destOrd="0" parTransId="{430A5E85-49BD-DC47-B0BF-BB7A8F21F698}" sibTransId="{C5454324-900F-694E-8CE4-4441984349C0}"/>
    <dgm:cxn modelId="{1A6237C4-FDC2-7245-B51F-0E8CD77C39E4}" srcId="{54865CE2-030E-7E4B-B72D-0358233AF28C}" destId="{60F887DC-0C03-0444-9ADF-29BF3679F2D1}" srcOrd="5" destOrd="0" parTransId="{9D0A821B-75D8-854F-8BD6-45BDF338223C}" sibTransId="{E595DE37-C068-8E45-91DE-B20777701667}"/>
    <dgm:cxn modelId="{442BD2C6-3497-BE42-8C3A-4C376C1029E5}" type="presOf" srcId="{06A41EB8-3F7D-AE42-9090-68CF4944AEB9}" destId="{A741672A-FC5A-E448-B9A3-CC8FCBDA4C0B}" srcOrd="0" destOrd="0" presId="urn:microsoft.com/office/officeart/2005/8/layout/lProcess3"/>
    <dgm:cxn modelId="{50AE7ECB-58B6-9C49-B8DA-4AA0DCE510C2}" srcId="{BC249E24-61B3-D44E-9E71-020B741352B9}" destId="{5E8BEB66-B780-F144-9D5D-E3EC76B5A1A9}" srcOrd="3" destOrd="0" parTransId="{D7BCACFE-559C-4443-AF78-1DE96F7B9964}" sibTransId="{10C364F4-BAF5-3A4E-91BA-01861A03C5EE}"/>
    <dgm:cxn modelId="{485106D5-F690-6748-9782-CDADBE8E7947}" srcId="{31FCE160-5131-FB4D-9F92-C4078A8F5D09}" destId="{B20781BD-810E-8542-8CBE-6E1E70765675}" srcOrd="3" destOrd="0" parTransId="{E50A920E-F28A-764B-9B07-BF32F71B9F3E}" sibTransId="{4E21A523-5288-A740-8161-E8826E9DA7A0}"/>
    <dgm:cxn modelId="{ED561BE1-3A8C-C345-8A5A-FE40289B1931}" srcId="{EB20CFD2-A050-E141-9647-E0681C0B1200}" destId="{40EA9035-F672-0E4B-9F87-2BA55B320ED4}" srcOrd="3" destOrd="0" parTransId="{91A348EF-6F2E-D64D-B187-AC8353BAFF92}" sibTransId="{5D773862-C086-6047-A3A9-5A748E889D61}"/>
    <dgm:cxn modelId="{579914E6-46E3-9743-AA96-0EC320EEB8E6}" type="presOf" srcId="{AB2C6F53-9D36-9D4E-9C7E-27098D1B132F}" destId="{4D43A413-23F7-A646-9555-3ADBFE86730B}" srcOrd="0" destOrd="0" presId="urn:microsoft.com/office/officeart/2005/8/layout/lProcess3"/>
    <dgm:cxn modelId="{7758BDEA-E47F-914F-8C8E-742B59BCB754}" srcId="{EB20CFD2-A050-E141-9647-E0681C0B1200}" destId="{06A41EB8-3F7D-AE42-9090-68CF4944AEB9}" srcOrd="0" destOrd="0" parTransId="{50A114E8-4029-2E4C-800B-5F7AA6EBD442}" sibTransId="{A9485DB6-9D18-7746-94CB-6B65B740C19E}"/>
    <dgm:cxn modelId="{1A5B7EED-315E-744A-B89D-563DFDDAB4B3}" type="presOf" srcId="{C04CAE59-1996-A845-9891-46D5EF82D5FD}" destId="{43635D95-A2A2-9E45-A51A-8F64CC64B5CD}" srcOrd="0" destOrd="0" presId="urn:microsoft.com/office/officeart/2005/8/layout/lProcess3"/>
    <dgm:cxn modelId="{E8737EED-2FCD-324B-82F1-088A10890709}" srcId="{60F887DC-0C03-0444-9ADF-29BF3679F2D1}" destId="{4BEFA1EC-D3CF-284E-AD59-34EFB387FE55}" srcOrd="3" destOrd="0" parTransId="{BA645333-11CD-7148-9C94-4E291F5DC769}" sibTransId="{79BB29D9-2852-C24E-A517-C4BC6DE7766B}"/>
    <dgm:cxn modelId="{FFD38FED-52B3-514D-B6C7-72951B7F3BC4}" type="presOf" srcId="{71CF0FF6-6693-CA4E-80B4-2DFA131B8914}" destId="{8DA53ED3-818A-504F-927B-2686C954D6FD}" srcOrd="0" destOrd="0" presId="urn:microsoft.com/office/officeart/2005/8/layout/lProcess3"/>
    <dgm:cxn modelId="{1EA03DEF-336C-B04C-84FE-0076FADB4D5C}" type="presOf" srcId="{107F43B9-8478-B141-BF24-ACFD60488487}" destId="{6353C753-3825-934A-9D20-A445CD730736}" srcOrd="0" destOrd="0" presId="urn:microsoft.com/office/officeart/2005/8/layout/lProcess3"/>
    <dgm:cxn modelId="{BE636E98-4E9B-3742-B84A-D3702B7F2189}" type="presParOf" srcId="{AFE3E99F-9CC3-A640-B75B-C9F55D30AA44}" destId="{235C1F6A-B81C-2B45-8CE9-21BB58E9928E}" srcOrd="0" destOrd="0" presId="urn:microsoft.com/office/officeart/2005/8/layout/lProcess3"/>
    <dgm:cxn modelId="{C6D41334-06B6-C54D-B0D4-33BCA87A9E1F}" type="presParOf" srcId="{235C1F6A-B81C-2B45-8CE9-21BB58E9928E}" destId="{9AB538A9-FB48-7646-A36B-3AF60B0CEF40}" srcOrd="0" destOrd="0" presId="urn:microsoft.com/office/officeart/2005/8/layout/lProcess3"/>
    <dgm:cxn modelId="{C8B0850F-A2E1-1A40-AB8D-F5858C9165C6}" type="presParOf" srcId="{235C1F6A-B81C-2B45-8CE9-21BB58E9928E}" destId="{322FBFA8-3D72-114B-8E2B-D2A8B2041C5E}" srcOrd="1" destOrd="0" presId="urn:microsoft.com/office/officeart/2005/8/layout/lProcess3"/>
    <dgm:cxn modelId="{43C42798-FD67-604D-B782-EA11CDA8BA45}" type="presParOf" srcId="{235C1F6A-B81C-2B45-8CE9-21BB58E9928E}" destId="{28C074AD-7ADA-AF46-A51B-4425A79D1048}" srcOrd="2" destOrd="0" presId="urn:microsoft.com/office/officeart/2005/8/layout/lProcess3"/>
    <dgm:cxn modelId="{611703A5-9984-2445-9EA1-F0885A2E9E8C}" type="presParOf" srcId="{235C1F6A-B81C-2B45-8CE9-21BB58E9928E}" destId="{7F8CD5DE-3B7F-BA4E-8645-7881B5230AF3}" srcOrd="3" destOrd="0" presId="urn:microsoft.com/office/officeart/2005/8/layout/lProcess3"/>
    <dgm:cxn modelId="{AE4C7156-7921-2D43-9B7A-696A58A3EA7A}" type="presParOf" srcId="{235C1F6A-B81C-2B45-8CE9-21BB58E9928E}" destId="{13F41D6B-61DC-6944-B06D-7AFD37F1615A}" srcOrd="4" destOrd="0" presId="urn:microsoft.com/office/officeart/2005/8/layout/lProcess3"/>
    <dgm:cxn modelId="{38E26863-638B-CF4A-A002-55B7CE15C745}" type="presParOf" srcId="{235C1F6A-B81C-2B45-8CE9-21BB58E9928E}" destId="{CF9D1EE9-EA61-FD47-B9D9-174169ADD219}" srcOrd="5" destOrd="0" presId="urn:microsoft.com/office/officeart/2005/8/layout/lProcess3"/>
    <dgm:cxn modelId="{A459D5AD-C34A-A34C-A391-D336835E7ED4}" type="presParOf" srcId="{235C1F6A-B81C-2B45-8CE9-21BB58E9928E}" destId="{F8DF193F-51A4-674A-9BE6-8C77481E4D93}" srcOrd="6" destOrd="0" presId="urn:microsoft.com/office/officeart/2005/8/layout/lProcess3"/>
    <dgm:cxn modelId="{2CBFE000-A794-4444-98D1-6BDBB9593099}" type="presParOf" srcId="{235C1F6A-B81C-2B45-8CE9-21BB58E9928E}" destId="{CC592B4D-41C8-0B4C-BCF0-F10AE10F971A}" srcOrd="7" destOrd="0" presId="urn:microsoft.com/office/officeart/2005/8/layout/lProcess3"/>
    <dgm:cxn modelId="{45956F05-5513-DE44-AD92-62AF3EA04F9B}" type="presParOf" srcId="{235C1F6A-B81C-2B45-8CE9-21BB58E9928E}" destId="{4FB9FC60-FEE0-274B-B0E5-F643CD465B08}" srcOrd="8" destOrd="0" presId="urn:microsoft.com/office/officeart/2005/8/layout/lProcess3"/>
    <dgm:cxn modelId="{AE1B8593-1332-5D47-B49A-01EB7FFB6295}" type="presParOf" srcId="{AFE3E99F-9CC3-A640-B75B-C9F55D30AA44}" destId="{E563A5C3-0534-DE4F-BEE2-D2AC8486F030}" srcOrd="1" destOrd="0" presId="urn:microsoft.com/office/officeart/2005/8/layout/lProcess3"/>
    <dgm:cxn modelId="{D15E8034-C62F-B441-B2C0-B060D1A1B6A1}" type="presParOf" srcId="{AFE3E99F-9CC3-A640-B75B-C9F55D30AA44}" destId="{8351259F-08C1-E04C-BB71-D26C7D568918}" srcOrd="2" destOrd="0" presId="urn:microsoft.com/office/officeart/2005/8/layout/lProcess3"/>
    <dgm:cxn modelId="{4CD7E3E8-8E98-0E4B-82B4-E9CD07B5B672}" type="presParOf" srcId="{8351259F-08C1-E04C-BB71-D26C7D568918}" destId="{D8661F44-0481-E647-9355-3695FD47FB44}" srcOrd="0" destOrd="0" presId="urn:microsoft.com/office/officeart/2005/8/layout/lProcess3"/>
    <dgm:cxn modelId="{72A735F0-18BB-8648-B6B6-C2CD940B1099}" type="presParOf" srcId="{8351259F-08C1-E04C-BB71-D26C7D568918}" destId="{980A6144-3CCA-884B-AF5C-BB6DEF2FC397}" srcOrd="1" destOrd="0" presId="urn:microsoft.com/office/officeart/2005/8/layout/lProcess3"/>
    <dgm:cxn modelId="{517E7B4F-1572-6B47-819B-BBC1DB62A316}" type="presParOf" srcId="{8351259F-08C1-E04C-BB71-D26C7D568918}" destId="{3607FE41-08D9-0E42-B94F-82C62F15E8FB}" srcOrd="2" destOrd="0" presId="urn:microsoft.com/office/officeart/2005/8/layout/lProcess3"/>
    <dgm:cxn modelId="{1DF2F3A0-365B-F642-908A-3BC4BD98F991}" type="presParOf" srcId="{8351259F-08C1-E04C-BB71-D26C7D568918}" destId="{41D89754-1AA0-3D44-BE59-081DF8E0F49A}" srcOrd="3" destOrd="0" presId="urn:microsoft.com/office/officeart/2005/8/layout/lProcess3"/>
    <dgm:cxn modelId="{1E3E34B0-BF93-F74D-B00C-60F94C57F7C3}" type="presParOf" srcId="{8351259F-08C1-E04C-BB71-D26C7D568918}" destId="{477469D2-1D54-3043-95E7-146C38FFAC8F}" srcOrd="4" destOrd="0" presId="urn:microsoft.com/office/officeart/2005/8/layout/lProcess3"/>
    <dgm:cxn modelId="{B5CEDF5B-8D2E-094C-AC05-E6F965D88355}" type="presParOf" srcId="{8351259F-08C1-E04C-BB71-D26C7D568918}" destId="{51458F92-E794-034A-BFDF-F40AC623B402}" srcOrd="5" destOrd="0" presId="urn:microsoft.com/office/officeart/2005/8/layout/lProcess3"/>
    <dgm:cxn modelId="{80C3275B-189D-C246-9BAF-4DE54BC37573}" type="presParOf" srcId="{8351259F-08C1-E04C-BB71-D26C7D568918}" destId="{D822BD03-F24C-AB4E-9209-1737BE98048A}" srcOrd="6" destOrd="0" presId="urn:microsoft.com/office/officeart/2005/8/layout/lProcess3"/>
    <dgm:cxn modelId="{241E2EA4-68DF-DE4C-BB12-6858536DF668}" type="presParOf" srcId="{8351259F-08C1-E04C-BB71-D26C7D568918}" destId="{02666612-F951-F64E-BA20-6A537A6D1EC4}" srcOrd="7" destOrd="0" presId="urn:microsoft.com/office/officeart/2005/8/layout/lProcess3"/>
    <dgm:cxn modelId="{71544AA2-A125-5845-9BBB-87DE22AFF16A}" type="presParOf" srcId="{8351259F-08C1-E04C-BB71-D26C7D568918}" destId="{8B5BF507-9F2A-4448-9A39-DFDB72817456}" srcOrd="8" destOrd="0" presId="urn:microsoft.com/office/officeart/2005/8/layout/lProcess3"/>
    <dgm:cxn modelId="{310F0B45-A137-8942-97EA-59CCB299BED5}" type="presParOf" srcId="{AFE3E99F-9CC3-A640-B75B-C9F55D30AA44}" destId="{00C32321-4102-C54A-87A3-9A7679164693}" srcOrd="3" destOrd="0" presId="urn:microsoft.com/office/officeart/2005/8/layout/lProcess3"/>
    <dgm:cxn modelId="{AED03F6E-5BE2-E24D-B909-D92239AB9EC2}" type="presParOf" srcId="{AFE3E99F-9CC3-A640-B75B-C9F55D30AA44}" destId="{5C916951-FE3C-6845-8956-28F6CE78430B}" srcOrd="4" destOrd="0" presId="urn:microsoft.com/office/officeart/2005/8/layout/lProcess3"/>
    <dgm:cxn modelId="{6387B518-A631-9747-BFD7-8FD6606C9A35}" type="presParOf" srcId="{5C916951-FE3C-6845-8956-28F6CE78430B}" destId="{8827F0BE-8763-CF4C-9F45-1F92CEB65264}" srcOrd="0" destOrd="0" presId="urn:microsoft.com/office/officeart/2005/8/layout/lProcess3"/>
    <dgm:cxn modelId="{DD78F2D5-5622-6A46-84DC-3AAB1F20ADFE}" type="presParOf" srcId="{5C916951-FE3C-6845-8956-28F6CE78430B}" destId="{BF915112-FC8A-9443-86B8-FFEEEE30DEBA}" srcOrd="1" destOrd="0" presId="urn:microsoft.com/office/officeart/2005/8/layout/lProcess3"/>
    <dgm:cxn modelId="{167192FE-F22C-024C-B718-7ADDD4C99E66}" type="presParOf" srcId="{5C916951-FE3C-6845-8956-28F6CE78430B}" destId="{8DA53ED3-818A-504F-927B-2686C954D6FD}" srcOrd="2" destOrd="0" presId="urn:microsoft.com/office/officeart/2005/8/layout/lProcess3"/>
    <dgm:cxn modelId="{4AFF3CD4-5742-974C-8B9B-D7ABCD7D8978}" type="presParOf" srcId="{5C916951-FE3C-6845-8956-28F6CE78430B}" destId="{E40825B6-261E-B642-A75E-A2D1917FD5C0}" srcOrd="3" destOrd="0" presId="urn:microsoft.com/office/officeart/2005/8/layout/lProcess3"/>
    <dgm:cxn modelId="{F9B69922-480D-6C4D-B189-AE87E689AA09}" type="presParOf" srcId="{5C916951-FE3C-6845-8956-28F6CE78430B}" destId="{43635D95-A2A2-9E45-A51A-8F64CC64B5CD}" srcOrd="4" destOrd="0" presId="urn:microsoft.com/office/officeart/2005/8/layout/lProcess3"/>
    <dgm:cxn modelId="{DDE9132E-065C-B54D-8A67-46D05B47B9C9}" type="presParOf" srcId="{5C916951-FE3C-6845-8956-28F6CE78430B}" destId="{A0CA1C0E-AD73-E248-9EE9-F963229E391D}" srcOrd="5" destOrd="0" presId="urn:microsoft.com/office/officeart/2005/8/layout/lProcess3"/>
    <dgm:cxn modelId="{D179BD9F-F2CE-9148-A170-D4CB19726696}" type="presParOf" srcId="{5C916951-FE3C-6845-8956-28F6CE78430B}" destId="{6353C753-3825-934A-9D20-A445CD730736}" srcOrd="6" destOrd="0" presId="urn:microsoft.com/office/officeart/2005/8/layout/lProcess3"/>
    <dgm:cxn modelId="{5C04B0A2-08CF-7248-89F9-7ECFB5B01E53}" type="presParOf" srcId="{5C916951-FE3C-6845-8956-28F6CE78430B}" destId="{A5735CEE-A538-BA4F-9493-C314757B3B9C}" srcOrd="7" destOrd="0" presId="urn:microsoft.com/office/officeart/2005/8/layout/lProcess3"/>
    <dgm:cxn modelId="{E14278EC-71B6-FA42-8A76-E6F40BA95414}" type="presParOf" srcId="{5C916951-FE3C-6845-8956-28F6CE78430B}" destId="{27D5BA3B-0E3E-954B-9380-DBA14C239C51}" srcOrd="8" destOrd="0" presId="urn:microsoft.com/office/officeart/2005/8/layout/lProcess3"/>
    <dgm:cxn modelId="{508664C3-95E1-E040-812A-2A4B851B5188}" type="presParOf" srcId="{AFE3E99F-9CC3-A640-B75B-C9F55D30AA44}" destId="{104F1F1F-DB74-4B44-B636-072A3BFB32BC}" srcOrd="5" destOrd="0" presId="urn:microsoft.com/office/officeart/2005/8/layout/lProcess3"/>
    <dgm:cxn modelId="{E68600ED-7932-BE4B-BA52-9404DFE44A5D}" type="presParOf" srcId="{AFE3E99F-9CC3-A640-B75B-C9F55D30AA44}" destId="{CFD59E3E-B56F-AF47-91E3-8D8793899175}" srcOrd="6" destOrd="0" presId="urn:microsoft.com/office/officeart/2005/8/layout/lProcess3"/>
    <dgm:cxn modelId="{ED9E3B0F-90D6-A345-A261-B3495FB0621A}" type="presParOf" srcId="{CFD59E3E-B56F-AF47-91E3-8D8793899175}" destId="{4870C98E-AAED-3A41-A4BA-6D597DEFB121}" srcOrd="0" destOrd="0" presId="urn:microsoft.com/office/officeart/2005/8/layout/lProcess3"/>
    <dgm:cxn modelId="{5781015D-FDAF-C841-BD25-9D502ACC72E6}" type="presParOf" srcId="{CFD59E3E-B56F-AF47-91E3-8D8793899175}" destId="{16488BDB-15FB-0245-A826-5F35881C5851}" srcOrd="1" destOrd="0" presId="urn:microsoft.com/office/officeart/2005/8/layout/lProcess3"/>
    <dgm:cxn modelId="{F18FCEFD-B2C2-F148-AA2F-DFEE831681EA}" type="presParOf" srcId="{CFD59E3E-B56F-AF47-91E3-8D8793899175}" destId="{A741672A-FC5A-E448-B9A3-CC8FCBDA4C0B}" srcOrd="2" destOrd="0" presId="urn:microsoft.com/office/officeart/2005/8/layout/lProcess3"/>
    <dgm:cxn modelId="{4CE57A53-C5F3-5B47-92EF-9B888C8AD4E5}" type="presParOf" srcId="{CFD59E3E-B56F-AF47-91E3-8D8793899175}" destId="{513753BA-3919-3445-88A1-A5179AE7FD7E}" srcOrd="3" destOrd="0" presId="urn:microsoft.com/office/officeart/2005/8/layout/lProcess3"/>
    <dgm:cxn modelId="{992FD2E6-D989-914F-AA5B-EA60923C1043}" type="presParOf" srcId="{CFD59E3E-B56F-AF47-91E3-8D8793899175}" destId="{FA17347E-842C-524A-A352-154E70907B86}" srcOrd="4" destOrd="0" presId="urn:microsoft.com/office/officeart/2005/8/layout/lProcess3"/>
    <dgm:cxn modelId="{77F93719-9FA6-884D-8B7A-81CEB64405C9}" type="presParOf" srcId="{CFD59E3E-B56F-AF47-91E3-8D8793899175}" destId="{35723E85-5AA4-F348-92F3-3D8B792BA324}" srcOrd="5" destOrd="0" presId="urn:microsoft.com/office/officeart/2005/8/layout/lProcess3"/>
    <dgm:cxn modelId="{350D009D-B071-EB42-B6A5-E5CE06080693}" type="presParOf" srcId="{CFD59E3E-B56F-AF47-91E3-8D8793899175}" destId="{2E24D3DB-A065-8141-82C2-5622049E9608}" srcOrd="6" destOrd="0" presId="urn:microsoft.com/office/officeart/2005/8/layout/lProcess3"/>
    <dgm:cxn modelId="{52E6C28E-6A4D-CD40-B1BC-FFF419D0B235}" type="presParOf" srcId="{CFD59E3E-B56F-AF47-91E3-8D8793899175}" destId="{F0EA1A6B-160D-5642-B880-EAEF66B472D1}" srcOrd="7" destOrd="0" presId="urn:microsoft.com/office/officeart/2005/8/layout/lProcess3"/>
    <dgm:cxn modelId="{915EE2A6-5081-0746-B61D-327C06017166}" type="presParOf" srcId="{CFD59E3E-B56F-AF47-91E3-8D8793899175}" destId="{463983E0-6B82-B14E-8397-F1454B99DBCB}" srcOrd="8" destOrd="0" presId="urn:microsoft.com/office/officeart/2005/8/layout/lProcess3"/>
    <dgm:cxn modelId="{1177154D-3BBB-8642-8FD5-B4F1762221AA}" type="presParOf" srcId="{AFE3E99F-9CC3-A640-B75B-C9F55D30AA44}" destId="{ABBA1DAF-129E-A245-B7A5-6916FABC7A29}" srcOrd="7" destOrd="0" presId="urn:microsoft.com/office/officeart/2005/8/layout/lProcess3"/>
    <dgm:cxn modelId="{A442FBA2-ECB4-A64F-9DF3-01C16AFCE32E}" type="presParOf" srcId="{AFE3E99F-9CC3-A640-B75B-C9F55D30AA44}" destId="{88860E21-8ED3-DF46-9F1E-04229BFE1AE4}" srcOrd="8" destOrd="0" presId="urn:microsoft.com/office/officeart/2005/8/layout/lProcess3"/>
    <dgm:cxn modelId="{EF7E0D10-17F4-A148-9A8C-04AB8C3B0E17}" type="presParOf" srcId="{88860E21-8ED3-DF46-9F1E-04229BFE1AE4}" destId="{8A77D1A7-2D32-4049-9DAD-1FAB33E39F28}" srcOrd="0" destOrd="0" presId="urn:microsoft.com/office/officeart/2005/8/layout/lProcess3"/>
    <dgm:cxn modelId="{ED2DA8A4-1DDD-7742-AEB7-802E5CF0B0D4}" type="presParOf" srcId="{88860E21-8ED3-DF46-9F1E-04229BFE1AE4}" destId="{BF2738AB-241B-7E46-9E57-26B01B2218A5}" srcOrd="1" destOrd="0" presId="urn:microsoft.com/office/officeart/2005/8/layout/lProcess3"/>
    <dgm:cxn modelId="{18CD7E8C-DB53-7A41-A035-76527E82AF13}" type="presParOf" srcId="{88860E21-8ED3-DF46-9F1E-04229BFE1AE4}" destId="{410A880C-933A-004A-910A-F3A30C38DF70}" srcOrd="2" destOrd="0" presId="urn:microsoft.com/office/officeart/2005/8/layout/lProcess3"/>
    <dgm:cxn modelId="{01AA92DE-B08B-3049-B692-57AC9EF43C9E}" type="presParOf" srcId="{88860E21-8ED3-DF46-9F1E-04229BFE1AE4}" destId="{4FC858C5-28B1-F14E-98DE-4D6B44279C90}" srcOrd="3" destOrd="0" presId="urn:microsoft.com/office/officeart/2005/8/layout/lProcess3"/>
    <dgm:cxn modelId="{D3E17A64-7E98-8E4B-94E6-BE16B95C71B8}" type="presParOf" srcId="{88860E21-8ED3-DF46-9F1E-04229BFE1AE4}" destId="{5838DCA8-48C9-E946-AC9B-13105EEE08AA}" srcOrd="4" destOrd="0" presId="urn:microsoft.com/office/officeart/2005/8/layout/lProcess3"/>
    <dgm:cxn modelId="{3318695C-AE29-2A4D-858D-C0C8A68EC755}" type="presParOf" srcId="{88860E21-8ED3-DF46-9F1E-04229BFE1AE4}" destId="{740365A5-291F-A348-B8BA-C453AD8A66AB}" srcOrd="5" destOrd="0" presId="urn:microsoft.com/office/officeart/2005/8/layout/lProcess3"/>
    <dgm:cxn modelId="{9F06197B-CAFA-1546-BCA5-87B0508E77F0}" type="presParOf" srcId="{88860E21-8ED3-DF46-9F1E-04229BFE1AE4}" destId="{9A8E4C7C-A667-744D-8274-81F425261DCA}" srcOrd="6" destOrd="0" presId="urn:microsoft.com/office/officeart/2005/8/layout/lProcess3"/>
    <dgm:cxn modelId="{D643E552-8960-064A-81D3-99262CD167F5}" type="presParOf" srcId="{88860E21-8ED3-DF46-9F1E-04229BFE1AE4}" destId="{8D5754B7-6A5A-5F40-B1CE-76707B3DA437}" srcOrd="7" destOrd="0" presId="urn:microsoft.com/office/officeart/2005/8/layout/lProcess3"/>
    <dgm:cxn modelId="{460D6BA2-99AB-514E-9745-E3183A8CF362}" type="presParOf" srcId="{88860E21-8ED3-DF46-9F1E-04229BFE1AE4}" destId="{7F330D09-2AB5-3C4C-A4D3-DE4510A89E13}" srcOrd="8" destOrd="0" presId="urn:microsoft.com/office/officeart/2005/8/layout/lProcess3"/>
    <dgm:cxn modelId="{AC7CB0BA-A9B1-9A4B-B5F4-E6B90E65B127}" type="presParOf" srcId="{AFE3E99F-9CC3-A640-B75B-C9F55D30AA44}" destId="{E81C9E50-6EA5-7846-8C7F-3AD53495D8D8}" srcOrd="9" destOrd="0" presId="urn:microsoft.com/office/officeart/2005/8/layout/lProcess3"/>
    <dgm:cxn modelId="{1875B92F-0FC8-3B46-A5D3-591DE10B0B5D}" type="presParOf" srcId="{AFE3E99F-9CC3-A640-B75B-C9F55D30AA44}" destId="{FE6B7F2D-21EE-A74E-929E-DBFFA04A978B}" srcOrd="10" destOrd="0" presId="urn:microsoft.com/office/officeart/2005/8/layout/lProcess3"/>
    <dgm:cxn modelId="{0131C0FE-A741-A648-ADCE-021B763E304D}" type="presParOf" srcId="{FE6B7F2D-21EE-A74E-929E-DBFFA04A978B}" destId="{E0F2BAB2-8F7B-B049-83B3-0AAE284110C1}" srcOrd="0" destOrd="0" presId="urn:microsoft.com/office/officeart/2005/8/layout/lProcess3"/>
    <dgm:cxn modelId="{87ABCDB2-3577-6B4B-8B9A-7E9CBDC64EC4}" type="presParOf" srcId="{FE6B7F2D-21EE-A74E-929E-DBFFA04A978B}" destId="{B8594E3B-2881-254F-9B65-1769CF145D07}" srcOrd="1" destOrd="0" presId="urn:microsoft.com/office/officeart/2005/8/layout/lProcess3"/>
    <dgm:cxn modelId="{9C6DAE06-BBC6-C744-9CAC-34F30167BE0B}" type="presParOf" srcId="{FE6B7F2D-21EE-A74E-929E-DBFFA04A978B}" destId="{4D43A413-23F7-A646-9555-3ADBFE86730B}" srcOrd="2" destOrd="0" presId="urn:microsoft.com/office/officeart/2005/8/layout/lProcess3"/>
    <dgm:cxn modelId="{B0D3B0CF-E686-A841-91C1-5CD6375FB30F}" type="presParOf" srcId="{FE6B7F2D-21EE-A74E-929E-DBFFA04A978B}" destId="{89ADD574-625B-464D-9D4C-6A5AA2823560}" srcOrd="3" destOrd="0" presId="urn:microsoft.com/office/officeart/2005/8/layout/lProcess3"/>
    <dgm:cxn modelId="{9B5E30BA-312A-B94B-819E-535FB86F69B6}" type="presParOf" srcId="{FE6B7F2D-21EE-A74E-929E-DBFFA04A978B}" destId="{43302F66-3AE2-5C49-9AA7-C6D77E64A163}" srcOrd="4" destOrd="0" presId="urn:microsoft.com/office/officeart/2005/8/layout/lProcess3"/>
    <dgm:cxn modelId="{B15F7D38-03C5-AD47-9BB6-C0BCA20AB96D}" type="presParOf" srcId="{FE6B7F2D-21EE-A74E-929E-DBFFA04A978B}" destId="{2F5C2E5A-8F39-9D49-A12D-8CE31DB40BB9}" srcOrd="5" destOrd="0" presId="urn:microsoft.com/office/officeart/2005/8/layout/lProcess3"/>
    <dgm:cxn modelId="{6B3C274A-AFE0-724C-95C0-CF3D52C5EC17}" type="presParOf" srcId="{FE6B7F2D-21EE-A74E-929E-DBFFA04A978B}" destId="{493627C5-532E-3B45-B5C3-75ADD20B160D}" srcOrd="6" destOrd="0" presId="urn:microsoft.com/office/officeart/2005/8/layout/lProcess3"/>
    <dgm:cxn modelId="{80721999-292B-4F47-A484-6DE9695E6723}" type="presParOf" srcId="{FE6B7F2D-21EE-A74E-929E-DBFFA04A978B}" destId="{EF6766C7-D7B7-7348-86E9-99B33F08B3F7}" srcOrd="7" destOrd="0" presId="urn:microsoft.com/office/officeart/2005/8/layout/lProcess3"/>
    <dgm:cxn modelId="{5A18EE46-7B42-D747-A2C8-8CD58B943CA8}" type="presParOf" srcId="{FE6B7F2D-21EE-A74E-929E-DBFFA04A978B}" destId="{1E622B87-133A-484E-81A9-ADEDA6A3C9BC}" srcOrd="8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B4B6EA-1FB7-4361-9350-FD0FC1B33EA4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13B9FEA-73F2-4A0F-9830-E7D436CED5A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Genesis		</a:t>
          </a:r>
          <a:r>
            <a:rPr lang="en-US" sz="2800" dirty="0">
              <a:solidFill>
                <a:schemeClr val="tx1"/>
              </a:solidFill>
            </a:rPr>
            <a:t>Oct 2004—Mar 2007</a:t>
          </a:r>
        </a:p>
      </dgm:t>
    </dgm:pt>
    <dgm:pt modelId="{11060C98-3C26-499E-A6E5-77FDB0777EED}" type="parTrans" cxnId="{6883B303-A344-4E8B-8984-668C9320631D}">
      <dgm:prSet/>
      <dgm:spPr/>
      <dgm:t>
        <a:bodyPr/>
        <a:lstStyle/>
        <a:p>
          <a:endParaRPr lang="en-US" sz="2800"/>
        </a:p>
      </dgm:t>
    </dgm:pt>
    <dgm:pt modelId="{E67F7348-5A9D-4012-9AD9-E479D7E22897}" type="sibTrans" cxnId="{6883B303-A344-4E8B-8984-668C9320631D}">
      <dgm:prSet/>
      <dgm:spPr/>
      <dgm:t>
        <a:bodyPr/>
        <a:lstStyle/>
        <a:p>
          <a:endParaRPr lang="en-US" sz="2800"/>
        </a:p>
      </dgm:t>
    </dgm:pt>
    <dgm:pt modelId="{06F7E77D-507A-4381-90F9-5E21B5E63F9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Entry		</a:t>
          </a:r>
          <a:r>
            <a:rPr lang="en-US" sz="2800" b="0" dirty="0">
              <a:solidFill>
                <a:schemeClr val="tx1"/>
              </a:solidFill>
            </a:rPr>
            <a:t>Mar </a:t>
          </a:r>
          <a:r>
            <a:rPr lang="en-US" sz="2800" dirty="0">
              <a:solidFill>
                <a:schemeClr val="tx1"/>
              </a:solidFill>
            </a:rPr>
            <a:t>2007—Jan 2009</a:t>
          </a:r>
        </a:p>
      </dgm:t>
    </dgm:pt>
    <dgm:pt modelId="{49C54B69-7767-4C3E-8528-B4A42164AA74}" type="parTrans" cxnId="{396290C4-8CAF-49CB-BA36-D473829EBF24}">
      <dgm:prSet/>
      <dgm:spPr/>
      <dgm:t>
        <a:bodyPr/>
        <a:lstStyle/>
        <a:p>
          <a:endParaRPr lang="en-US" sz="2800"/>
        </a:p>
      </dgm:t>
    </dgm:pt>
    <dgm:pt modelId="{3BF4F8FC-DF38-4044-A2BE-15F434824B8C}" type="sibTrans" cxnId="{396290C4-8CAF-49CB-BA36-D473829EBF24}">
      <dgm:prSet/>
      <dgm:spPr/>
      <dgm:t>
        <a:bodyPr/>
        <a:lstStyle/>
        <a:p>
          <a:endParaRPr lang="en-US" sz="2800"/>
        </a:p>
      </dgm:t>
    </dgm:pt>
    <dgm:pt modelId="{DB520202-C36A-43E9-9365-A662F984F7E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Stalemate</a:t>
          </a:r>
          <a:r>
            <a:rPr lang="en-US" sz="2800" b="0" dirty="0">
              <a:solidFill>
                <a:schemeClr val="tx1"/>
              </a:solidFill>
            </a:rPr>
            <a:t>	Jan </a:t>
          </a:r>
          <a:r>
            <a:rPr lang="en-US" sz="2800" dirty="0">
              <a:solidFill>
                <a:schemeClr val="tx1"/>
              </a:solidFill>
            </a:rPr>
            <a:t>2009—Aug 2010</a:t>
          </a:r>
        </a:p>
      </dgm:t>
    </dgm:pt>
    <dgm:pt modelId="{8619AF28-C133-4CC8-AC5C-76084D13DA15}" type="parTrans" cxnId="{B3E07B40-B279-4A3C-AAEE-78281E0A53E7}">
      <dgm:prSet/>
      <dgm:spPr/>
      <dgm:t>
        <a:bodyPr/>
        <a:lstStyle/>
        <a:p>
          <a:endParaRPr lang="en-US" sz="2800"/>
        </a:p>
      </dgm:t>
    </dgm:pt>
    <dgm:pt modelId="{1AC8717F-9065-4FD8-8F5E-7572E5156A92}" type="sibTrans" cxnId="{B3E07B40-B279-4A3C-AAEE-78281E0A53E7}">
      <dgm:prSet/>
      <dgm:spPr/>
      <dgm:t>
        <a:bodyPr/>
        <a:lstStyle/>
        <a:p>
          <a:endParaRPr lang="en-US" sz="2800"/>
        </a:p>
      </dgm:t>
    </dgm:pt>
    <dgm:pt modelId="{2A866451-B96B-4C44-971A-24B9AB0EB9B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Offensive	</a:t>
          </a:r>
          <a:r>
            <a:rPr lang="en-US" sz="2800" dirty="0">
              <a:solidFill>
                <a:schemeClr val="tx1"/>
              </a:solidFill>
            </a:rPr>
            <a:t>Sept 2010—Oct 2011</a:t>
          </a:r>
        </a:p>
      </dgm:t>
    </dgm:pt>
    <dgm:pt modelId="{2D2E47C9-CEDE-49C0-803F-9184EE461867}" type="parTrans" cxnId="{047FCC96-3CA2-4EA2-B2C5-99A95FA565BB}">
      <dgm:prSet/>
      <dgm:spPr/>
      <dgm:t>
        <a:bodyPr/>
        <a:lstStyle/>
        <a:p>
          <a:endParaRPr lang="en-US" sz="2800"/>
        </a:p>
      </dgm:t>
    </dgm:pt>
    <dgm:pt modelId="{85873B5A-497F-4529-979D-DF40DD16145E}" type="sibTrans" cxnId="{047FCC96-3CA2-4EA2-B2C5-99A95FA565BB}">
      <dgm:prSet/>
      <dgm:spPr/>
      <dgm:t>
        <a:bodyPr/>
        <a:lstStyle/>
        <a:p>
          <a:endParaRPr lang="en-US" sz="2800"/>
        </a:p>
      </dgm:t>
    </dgm:pt>
    <dgm:pt modelId="{D5E3724D-AD2E-4D21-B39B-2C8EE6808C3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Expansion	</a:t>
          </a:r>
          <a:r>
            <a:rPr lang="en-US" sz="2800" dirty="0">
              <a:solidFill>
                <a:schemeClr val="tx1"/>
              </a:solidFill>
            </a:rPr>
            <a:t>Oct 2011—Sept 2012</a:t>
          </a:r>
        </a:p>
      </dgm:t>
    </dgm:pt>
    <dgm:pt modelId="{B9DC9FC6-BFCF-4ADE-AA73-BE35D6A17B17}" type="parTrans" cxnId="{9BD038DF-72DA-470E-BF5D-99459FB0F202}">
      <dgm:prSet/>
      <dgm:spPr/>
      <dgm:t>
        <a:bodyPr/>
        <a:lstStyle/>
        <a:p>
          <a:endParaRPr lang="en-US" sz="2800"/>
        </a:p>
      </dgm:t>
    </dgm:pt>
    <dgm:pt modelId="{AE02CB91-3067-48DE-AD67-C32E240E6309}" type="sibTrans" cxnId="{9BD038DF-72DA-470E-BF5D-99459FB0F202}">
      <dgm:prSet/>
      <dgm:spPr/>
      <dgm:t>
        <a:bodyPr/>
        <a:lstStyle/>
        <a:p>
          <a:endParaRPr lang="en-US" sz="2800"/>
        </a:p>
      </dgm:t>
    </dgm:pt>
    <dgm:pt modelId="{653F6AD9-B67A-4271-B9A9-8A8DA95DB2C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Consolidation</a:t>
          </a:r>
          <a:r>
            <a:rPr lang="en-US" sz="2800" b="0" dirty="0">
              <a:solidFill>
                <a:schemeClr val="tx1"/>
              </a:solidFill>
            </a:rPr>
            <a:t>	Sept </a:t>
          </a:r>
          <a:r>
            <a:rPr lang="en-US" sz="2800" dirty="0">
              <a:solidFill>
                <a:schemeClr val="tx1"/>
              </a:solidFill>
            </a:rPr>
            <a:t>2012—Dec 2013</a:t>
          </a:r>
        </a:p>
      </dgm:t>
    </dgm:pt>
    <dgm:pt modelId="{35651810-6F9F-4263-84D7-E3EC7E55BA8B}" type="parTrans" cxnId="{14E4A4BD-CD9E-4636-9568-27987CF8FE34}">
      <dgm:prSet/>
      <dgm:spPr/>
      <dgm:t>
        <a:bodyPr/>
        <a:lstStyle/>
        <a:p>
          <a:endParaRPr lang="en-US" sz="2800"/>
        </a:p>
      </dgm:t>
    </dgm:pt>
    <dgm:pt modelId="{13CA4AED-9B91-4C3A-AF0D-DF8FBC9EB91F}" type="sibTrans" cxnId="{14E4A4BD-CD9E-4636-9568-27987CF8FE34}">
      <dgm:prSet/>
      <dgm:spPr/>
      <dgm:t>
        <a:bodyPr/>
        <a:lstStyle/>
        <a:p>
          <a:endParaRPr lang="en-US" sz="2800"/>
        </a:p>
      </dgm:t>
    </dgm:pt>
    <dgm:pt modelId="{EFB2D274-CF7A-0B45-BE42-8F4D3925F0F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Surge		</a:t>
          </a:r>
          <a:r>
            <a:rPr lang="en-US" sz="2800" dirty="0">
              <a:solidFill>
                <a:schemeClr val="tx1"/>
              </a:solidFill>
            </a:rPr>
            <a:t>Jan 2014—May 2017</a:t>
          </a:r>
        </a:p>
      </dgm:t>
    </dgm:pt>
    <dgm:pt modelId="{B72F51B5-571E-764D-BE8E-7DC5D7B540D6}" type="parTrans" cxnId="{CAC314CE-B84D-A04C-AE16-118D94F0D7BE}">
      <dgm:prSet/>
      <dgm:spPr/>
      <dgm:t>
        <a:bodyPr/>
        <a:lstStyle/>
        <a:p>
          <a:endParaRPr lang="en-US" sz="2800"/>
        </a:p>
      </dgm:t>
    </dgm:pt>
    <dgm:pt modelId="{66526AE2-6E91-9042-9FE8-9E6A638D7BF7}" type="sibTrans" cxnId="{CAC314CE-B84D-A04C-AE16-118D94F0D7BE}">
      <dgm:prSet/>
      <dgm:spPr/>
      <dgm:t>
        <a:bodyPr/>
        <a:lstStyle/>
        <a:p>
          <a:endParaRPr lang="en-US"/>
        </a:p>
      </dgm:t>
    </dgm:pt>
    <dgm:pt modelId="{64D77242-0DBF-5240-A6AA-90241672CBAF}" type="pres">
      <dgm:prSet presAssocID="{4DB4B6EA-1FB7-4361-9350-FD0FC1B33EA4}" presName="linear" presStyleCnt="0">
        <dgm:presLayoutVars>
          <dgm:animLvl val="lvl"/>
          <dgm:resizeHandles val="exact"/>
        </dgm:presLayoutVars>
      </dgm:prSet>
      <dgm:spPr/>
    </dgm:pt>
    <dgm:pt modelId="{F430FB32-48B8-4C42-B0EE-1E8E8EF48B9E}" type="pres">
      <dgm:prSet presAssocID="{D13B9FEA-73F2-4A0F-9830-E7D436CED5A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761FBD9-AC44-5D44-82FE-3B68DDC323C8}" type="pres">
      <dgm:prSet presAssocID="{E67F7348-5A9D-4012-9AD9-E479D7E22897}" presName="spacer" presStyleCnt="0"/>
      <dgm:spPr/>
    </dgm:pt>
    <dgm:pt modelId="{A2B707D0-99BF-FD4A-B1EE-7726D7BDAEDB}" type="pres">
      <dgm:prSet presAssocID="{06F7E77D-507A-4381-90F9-5E21B5E63F9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C995576-CD89-B74B-9C64-FF2957CCB8E7}" type="pres">
      <dgm:prSet presAssocID="{3BF4F8FC-DF38-4044-A2BE-15F434824B8C}" presName="spacer" presStyleCnt="0"/>
      <dgm:spPr/>
    </dgm:pt>
    <dgm:pt modelId="{F8D7041E-7C66-CB4C-92B1-446A85A6389F}" type="pres">
      <dgm:prSet presAssocID="{DB520202-C36A-43E9-9365-A662F984F7E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B0DF594-6BC3-2041-809A-D53A7304F8D3}" type="pres">
      <dgm:prSet presAssocID="{1AC8717F-9065-4FD8-8F5E-7572E5156A92}" presName="spacer" presStyleCnt="0"/>
      <dgm:spPr/>
    </dgm:pt>
    <dgm:pt modelId="{98C31024-C4AA-0C46-84D4-7B9D47370466}" type="pres">
      <dgm:prSet presAssocID="{2A866451-B96B-4C44-971A-24B9AB0EB9B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8FAF74C-BF3B-184E-869F-03AB2A657D08}" type="pres">
      <dgm:prSet presAssocID="{85873B5A-497F-4529-979D-DF40DD16145E}" presName="spacer" presStyleCnt="0"/>
      <dgm:spPr/>
    </dgm:pt>
    <dgm:pt modelId="{82E3D0AD-F9C5-F040-84E7-CA50DA8D538C}" type="pres">
      <dgm:prSet presAssocID="{D5E3724D-AD2E-4D21-B39B-2C8EE6808C3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D73AA7A-178B-D647-BA25-249CE93C7EBA}" type="pres">
      <dgm:prSet presAssocID="{AE02CB91-3067-48DE-AD67-C32E240E6309}" presName="spacer" presStyleCnt="0"/>
      <dgm:spPr/>
    </dgm:pt>
    <dgm:pt modelId="{326B4AE4-EB37-6C4B-BCFD-2943831CE786}" type="pres">
      <dgm:prSet presAssocID="{653F6AD9-B67A-4271-B9A9-8A8DA95DB2C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3EED1C0-9AF6-2148-B97D-01F0CEF428B9}" type="pres">
      <dgm:prSet presAssocID="{13CA4AED-9B91-4C3A-AF0D-DF8FBC9EB91F}" presName="spacer" presStyleCnt="0"/>
      <dgm:spPr/>
    </dgm:pt>
    <dgm:pt modelId="{C0FDCB7D-8726-D443-8F94-2428A011EEBB}" type="pres">
      <dgm:prSet presAssocID="{EFB2D274-CF7A-0B45-BE42-8F4D3925F0F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6883B303-A344-4E8B-8984-668C9320631D}" srcId="{4DB4B6EA-1FB7-4361-9350-FD0FC1B33EA4}" destId="{D13B9FEA-73F2-4A0F-9830-E7D436CED5A3}" srcOrd="0" destOrd="0" parTransId="{11060C98-3C26-499E-A6E5-77FDB0777EED}" sibTransId="{E67F7348-5A9D-4012-9AD9-E479D7E22897}"/>
    <dgm:cxn modelId="{BDAD460D-97D3-4F4B-A095-F2DFFE85BF76}" type="presOf" srcId="{DB520202-C36A-43E9-9365-A662F984F7E1}" destId="{F8D7041E-7C66-CB4C-92B1-446A85A6389F}" srcOrd="0" destOrd="0" presId="urn:microsoft.com/office/officeart/2005/8/layout/vList2"/>
    <dgm:cxn modelId="{B3E07B40-B279-4A3C-AAEE-78281E0A53E7}" srcId="{4DB4B6EA-1FB7-4361-9350-FD0FC1B33EA4}" destId="{DB520202-C36A-43E9-9365-A662F984F7E1}" srcOrd="2" destOrd="0" parTransId="{8619AF28-C133-4CC8-AC5C-76084D13DA15}" sibTransId="{1AC8717F-9065-4FD8-8F5E-7572E5156A92}"/>
    <dgm:cxn modelId="{6249254F-61AA-3843-A847-B7109BC2D9C0}" type="presOf" srcId="{653F6AD9-B67A-4271-B9A9-8A8DA95DB2C8}" destId="{326B4AE4-EB37-6C4B-BCFD-2943831CE786}" srcOrd="0" destOrd="0" presId="urn:microsoft.com/office/officeart/2005/8/layout/vList2"/>
    <dgm:cxn modelId="{E6632F78-2A72-D442-A723-90F638DFC92C}" type="presOf" srcId="{D13B9FEA-73F2-4A0F-9830-E7D436CED5A3}" destId="{F430FB32-48B8-4C42-B0EE-1E8E8EF48B9E}" srcOrd="0" destOrd="0" presId="urn:microsoft.com/office/officeart/2005/8/layout/vList2"/>
    <dgm:cxn modelId="{C76F737A-79EA-0B48-91BE-CE2B84F2A724}" type="presOf" srcId="{EFB2D274-CF7A-0B45-BE42-8F4D3925F0F3}" destId="{C0FDCB7D-8726-D443-8F94-2428A011EEBB}" srcOrd="0" destOrd="0" presId="urn:microsoft.com/office/officeart/2005/8/layout/vList2"/>
    <dgm:cxn modelId="{047FCC96-3CA2-4EA2-B2C5-99A95FA565BB}" srcId="{4DB4B6EA-1FB7-4361-9350-FD0FC1B33EA4}" destId="{2A866451-B96B-4C44-971A-24B9AB0EB9B7}" srcOrd="3" destOrd="0" parTransId="{2D2E47C9-CEDE-49C0-803F-9184EE461867}" sibTransId="{85873B5A-497F-4529-979D-DF40DD16145E}"/>
    <dgm:cxn modelId="{14E4A4BD-CD9E-4636-9568-27987CF8FE34}" srcId="{4DB4B6EA-1FB7-4361-9350-FD0FC1B33EA4}" destId="{653F6AD9-B67A-4271-B9A9-8A8DA95DB2C8}" srcOrd="5" destOrd="0" parTransId="{35651810-6F9F-4263-84D7-E3EC7E55BA8B}" sibTransId="{13CA4AED-9B91-4C3A-AF0D-DF8FBC9EB91F}"/>
    <dgm:cxn modelId="{8FCF93BE-9CAA-A948-AFF2-623F6C8F51B6}" type="presOf" srcId="{06F7E77D-507A-4381-90F9-5E21B5E63F9E}" destId="{A2B707D0-99BF-FD4A-B1EE-7726D7BDAEDB}" srcOrd="0" destOrd="0" presId="urn:microsoft.com/office/officeart/2005/8/layout/vList2"/>
    <dgm:cxn modelId="{396290C4-8CAF-49CB-BA36-D473829EBF24}" srcId="{4DB4B6EA-1FB7-4361-9350-FD0FC1B33EA4}" destId="{06F7E77D-507A-4381-90F9-5E21B5E63F9E}" srcOrd="1" destOrd="0" parTransId="{49C54B69-7767-4C3E-8528-B4A42164AA74}" sibTransId="{3BF4F8FC-DF38-4044-A2BE-15F434824B8C}"/>
    <dgm:cxn modelId="{CAC314CE-B84D-A04C-AE16-118D94F0D7BE}" srcId="{4DB4B6EA-1FB7-4361-9350-FD0FC1B33EA4}" destId="{EFB2D274-CF7A-0B45-BE42-8F4D3925F0F3}" srcOrd="6" destOrd="0" parTransId="{B72F51B5-571E-764D-BE8E-7DC5D7B540D6}" sibTransId="{66526AE2-6E91-9042-9FE8-9E6A638D7BF7}"/>
    <dgm:cxn modelId="{9BD038DF-72DA-470E-BF5D-99459FB0F202}" srcId="{4DB4B6EA-1FB7-4361-9350-FD0FC1B33EA4}" destId="{D5E3724D-AD2E-4D21-B39B-2C8EE6808C37}" srcOrd="4" destOrd="0" parTransId="{B9DC9FC6-BFCF-4ADE-AA73-BE35D6A17B17}" sibTransId="{AE02CB91-3067-48DE-AD67-C32E240E6309}"/>
    <dgm:cxn modelId="{E43DB0F1-C46E-0B41-95E8-1D54ACE20313}" type="presOf" srcId="{4DB4B6EA-1FB7-4361-9350-FD0FC1B33EA4}" destId="{64D77242-0DBF-5240-A6AA-90241672CBAF}" srcOrd="0" destOrd="0" presId="urn:microsoft.com/office/officeart/2005/8/layout/vList2"/>
    <dgm:cxn modelId="{4C6F0AF4-1CE8-E241-9528-2F3A6A216D67}" type="presOf" srcId="{2A866451-B96B-4C44-971A-24B9AB0EB9B7}" destId="{98C31024-C4AA-0C46-84D4-7B9D47370466}" srcOrd="0" destOrd="0" presId="urn:microsoft.com/office/officeart/2005/8/layout/vList2"/>
    <dgm:cxn modelId="{D9CEC6F8-361C-F84F-BE70-5EC44D5426CF}" type="presOf" srcId="{D5E3724D-AD2E-4D21-B39B-2C8EE6808C37}" destId="{82E3D0AD-F9C5-F040-84E7-CA50DA8D538C}" srcOrd="0" destOrd="0" presId="urn:microsoft.com/office/officeart/2005/8/layout/vList2"/>
    <dgm:cxn modelId="{DA068DE6-9EBE-1441-9EFC-3E8FDA205E26}" type="presParOf" srcId="{64D77242-0DBF-5240-A6AA-90241672CBAF}" destId="{F430FB32-48B8-4C42-B0EE-1E8E8EF48B9E}" srcOrd="0" destOrd="0" presId="urn:microsoft.com/office/officeart/2005/8/layout/vList2"/>
    <dgm:cxn modelId="{240E09D5-588C-2D45-9AF4-33B9B52AF209}" type="presParOf" srcId="{64D77242-0DBF-5240-A6AA-90241672CBAF}" destId="{0761FBD9-AC44-5D44-82FE-3B68DDC323C8}" srcOrd="1" destOrd="0" presId="urn:microsoft.com/office/officeart/2005/8/layout/vList2"/>
    <dgm:cxn modelId="{D593B52D-09B1-5949-B9F8-C4CCB3D823AE}" type="presParOf" srcId="{64D77242-0DBF-5240-A6AA-90241672CBAF}" destId="{A2B707D0-99BF-FD4A-B1EE-7726D7BDAEDB}" srcOrd="2" destOrd="0" presId="urn:microsoft.com/office/officeart/2005/8/layout/vList2"/>
    <dgm:cxn modelId="{1AB44F58-FBC2-F74C-903D-57FEC6C70B12}" type="presParOf" srcId="{64D77242-0DBF-5240-A6AA-90241672CBAF}" destId="{BC995576-CD89-B74B-9C64-FF2957CCB8E7}" srcOrd="3" destOrd="0" presId="urn:microsoft.com/office/officeart/2005/8/layout/vList2"/>
    <dgm:cxn modelId="{1F92570A-DBD5-1F43-A114-E0D5ED831464}" type="presParOf" srcId="{64D77242-0DBF-5240-A6AA-90241672CBAF}" destId="{F8D7041E-7C66-CB4C-92B1-446A85A6389F}" srcOrd="4" destOrd="0" presId="urn:microsoft.com/office/officeart/2005/8/layout/vList2"/>
    <dgm:cxn modelId="{0594736D-C927-274C-A121-EBD01614BEFE}" type="presParOf" srcId="{64D77242-0DBF-5240-A6AA-90241672CBAF}" destId="{CB0DF594-6BC3-2041-809A-D53A7304F8D3}" srcOrd="5" destOrd="0" presId="urn:microsoft.com/office/officeart/2005/8/layout/vList2"/>
    <dgm:cxn modelId="{54D01980-B7B3-1243-8958-A8B9EF764315}" type="presParOf" srcId="{64D77242-0DBF-5240-A6AA-90241672CBAF}" destId="{98C31024-C4AA-0C46-84D4-7B9D47370466}" srcOrd="6" destOrd="0" presId="urn:microsoft.com/office/officeart/2005/8/layout/vList2"/>
    <dgm:cxn modelId="{36B3A14A-ABF6-D74B-80A4-FF3498E1DFBD}" type="presParOf" srcId="{64D77242-0DBF-5240-A6AA-90241672CBAF}" destId="{48FAF74C-BF3B-184E-869F-03AB2A657D08}" srcOrd="7" destOrd="0" presId="urn:microsoft.com/office/officeart/2005/8/layout/vList2"/>
    <dgm:cxn modelId="{C4C2DC35-9BAD-714F-A4DE-096D4D557485}" type="presParOf" srcId="{64D77242-0DBF-5240-A6AA-90241672CBAF}" destId="{82E3D0AD-F9C5-F040-84E7-CA50DA8D538C}" srcOrd="8" destOrd="0" presId="urn:microsoft.com/office/officeart/2005/8/layout/vList2"/>
    <dgm:cxn modelId="{FECD0C90-7C76-3741-B006-51D07AFEAD9E}" type="presParOf" srcId="{64D77242-0DBF-5240-A6AA-90241672CBAF}" destId="{3D73AA7A-178B-D647-BA25-249CE93C7EBA}" srcOrd="9" destOrd="0" presId="urn:microsoft.com/office/officeart/2005/8/layout/vList2"/>
    <dgm:cxn modelId="{ACBFF138-0CA8-EB46-A30B-1A3246EC2546}" type="presParOf" srcId="{64D77242-0DBF-5240-A6AA-90241672CBAF}" destId="{326B4AE4-EB37-6C4B-BCFD-2943831CE786}" srcOrd="10" destOrd="0" presId="urn:microsoft.com/office/officeart/2005/8/layout/vList2"/>
    <dgm:cxn modelId="{E9F71C15-3087-CF4C-B3C4-4164B5B8514D}" type="presParOf" srcId="{64D77242-0DBF-5240-A6AA-90241672CBAF}" destId="{C3EED1C0-9AF6-2148-B97D-01F0CEF428B9}" srcOrd="11" destOrd="0" presId="urn:microsoft.com/office/officeart/2005/8/layout/vList2"/>
    <dgm:cxn modelId="{B7CCC30B-6A8F-1F44-BFA0-F80F87E7A857}" type="presParOf" srcId="{64D77242-0DBF-5240-A6AA-90241672CBAF}" destId="{C0FDCB7D-8726-D443-8F94-2428A011EEBB}" srcOrd="1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4B6EA-1FB7-4361-9350-FD0FC1B33EA4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D13B9FEA-73F2-4A0F-9830-E7D436CED5A3}">
      <dgm:prSet/>
      <dgm:spPr/>
      <dgm:t>
        <a:bodyPr/>
        <a:lstStyle/>
        <a:p>
          <a:r>
            <a:rPr lang="en-US" b="1"/>
            <a:t>Logistics</a:t>
          </a:r>
        </a:p>
      </dgm:t>
    </dgm:pt>
    <dgm:pt modelId="{11060C98-3C26-499E-A6E5-77FDB0777EED}" type="parTrans" cxnId="{6883B303-A344-4E8B-8984-668C9320631D}">
      <dgm:prSet/>
      <dgm:spPr/>
      <dgm:t>
        <a:bodyPr/>
        <a:lstStyle/>
        <a:p>
          <a:endParaRPr lang="en-US" b="1"/>
        </a:p>
      </dgm:t>
    </dgm:pt>
    <dgm:pt modelId="{E67F7348-5A9D-4012-9AD9-E479D7E22897}" type="sibTrans" cxnId="{6883B303-A344-4E8B-8984-668C9320631D}">
      <dgm:prSet/>
      <dgm:spPr/>
      <dgm:t>
        <a:bodyPr/>
        <a:lstStyle/>
        <a:p>
          <a:endParaRPr lang="en-US" b="1"/>
        </a:p>
      </dgm:t>
    </dgm:pt>
    <dgm:pt modelId="{06F7E77D-507A-4381-90F9-5E21B5E63F9E}">
      <dgm:prSet/>
      <dgm:spPr/>
      <dgm:t>
        <a:bodyPr/>
        <a:lstStyle/>
        <a:p>
          <a:r>
            <a:rPr lang="en-US" b="1" dirty="0"/>
            <a:t>Security Sector Reform</a:t>
          </a:r>
        </a:p>
      </dgm:t>
    </dgm:pt>
    <dgm:pt modelId="{49C54B69-7767-4C3E-8528-B4A42164AA74}" type="parTrans" cxnId="{396290C4-8CAF-49CB-BA36-D473829EBF24}">
      <dgm:prSet/>
      <dgm:spPr/>
      <dgm:t>
        <a:bodyPr/>
        <a:lstStyle/>
        <a:p>
          <a:endParaRPr lang="en-US" b="1"/>
        </a:p>
      </dgm:t>
    </dgm:pt>
    <dgm:pt modelId="{3BF4F8FC-DF38-4044-A2BE-15F434824B8C}" type="sibTrans" cxnId="{396290C4-8CAF-49CB-BA36-D473829EBF24}">
      <dgm:prSet/>
      <dgm:spPr/>
      <dgm:t>
        <a:bodyPr/>
        <a:lstStyle/>
        <a:p>
          <a:endParaRPr lang="en-US" b="1"/>
        </a:p>
      </dgm:t>
    </dgm:pt>
    <dgm:pt modelId="{DB520202-C36A-43E9-9365-A662F984F7E1}">
      <dgm:prSet/>
      <dgm:spPr/>
      <dgm:t>
        <a:bodyPr/>
        <a:lstStyle/>
        <a:p>
          <a:r>
            <a:rPr lang="en-US" b="1"/>
            <a:t>Civilian Protection</a:t>
          </a:r>
        </a:p>
      </dgm:t>
    </dgm:pt>
    <dgm:pt modelId="{8619AF28-C133-4CC8-AC5C-76084D13DA15}" type="parTrans" cxnId="{B3E07B40-B279-4A3C-AAEE-78281E0A53E7}">
      <dgm:prSet/>
      <dgm:spPr/>
      <dgm:t>
        <a:bodyPr/>
        <a:lstStyle/>
        <a:p>
          <a:endParaRPr lang="en-US" b="1"/>
        </a:p>
      </dgm:t>
    </dgm:pt>
    <dgm:pt modelId="{1AC8717F-9065-4FD8-8F5E-7572E5156A92}" type="sibTrans" cxnId="{B3E07B40-B279-4A3C-AAEE-78281E0A53E7}">
      <dgm:prSet/>
      <dgm:spPr/>
      <dgm:t>
        <a:bodyPr/>
        <a:lstStyle/>
        <a:p>
          <a:endParaRPr lang="en-US" b="1"/>
        </a:p>
      </dgm:t>
    </dgm:pt>
    <dgm:pt modelId="{2A866451-B96B-4C44-971A-24B9AB0EB9B7}">
      <dgm:prSet/>
      <dgm:spPr/>
      <dgm:t>
        <a:bodyPr/>
        <a:lstStyle/>
        <a:p>
          <a:r>
            <a:rPr lang="en-US" b="1"/>
            <a:t>Strategic Communications</a:t>
          </a:r>
        </a:p>
      </dgm:t>
    </dgm:pt>
    <dgm:pt modelId="{2D2E47C9-CEDE-49C0-803F-9184EE461867}" type="parTrans" cxnId="{047FCC96-3CA2-4EA2-B2C5-99A95FA565BB}">
      <dgm:prSet/>
      <dgm:spPr/>
      <dgm:t>
        <a:bodyPr/>
        <a:lstStyle/>
        <a:p>
          <a:endParaRPr lang="en-US" b="1"/>
        </a:p>
      </dgm:t>
    </dgm:pt>
    <dgm:pt modelId="{85873B5A-497F-4529-979D-DF40DD16145E}" type="sibTrans" cxnId="{047FCC96-3CA2-4EA2-B2C5-99A95FA565BB}">
      <dgm:prSet/>
      <dgm:spPr/>
      <dgm:t>
        <a:bodyPr/>
        <a:lstStyle/>
        <a:p>
          <a:endParaRPr lang="en-US" b="1"/>
        </a:p>
      </dgm:t>
    </dgm:pt>
    <dgm:pt modelId="{D5E3724D-AD2E-4D21-B39B-2C8EE6808C37}">
      <dgm:prSet/>
      <dgm:spPr/>
      <dgm:t>
        <a:bodyPr/>
        <a:lstStyle/>
        <a:p>
          <a:r>
            <a:rPr lang="en-US" b="1" dirty="0"/>
            <a:t>Stabilization</a:t>
          </a:r>
        </a:p>
      </dgm:t>
    </dgm:pt>
    <dgm:pt modelId="{B9DC9FC6-BFCF-4ADE-AA73-BE35D6A17B17}" type="parTrans" cxnId="{9BD038DF-72DA-470E-BF5D-99459FB0F202}">
      <dgm:prSet/>
      <dgm:spPr/>
      <dgm:t>
        <a:bodyPr/>
        <a:lstStyle/>
        <a:p>
          <a:endParaRPr lang="en-US" b="1"/>
        </a:p>
      </dgm:t>
    </dgm:pt>
    <dgm:pt modelId="{AE02CB91-3067-48DE-AD67-C32E240E6309}" type="sibTrans" cxnId="{9BD038DF-72DA-470E-BF5D-99459FB0F202}">
      <dgm:prSet/>
      <dgm:spPr/>
      <dgm:t>
        <a:bodyPr/>
        <a:lstStyle/>
        <a:p>
          <a:endParaRPr lang="en-US" b="1"/>
        </a:p>
      </dgm:t>
    </dgm:pt>
    <dgm:pt modelId="{653F6AD9-B67A-4271-B9A9-8A8DA95DB2C8}">
      <dgm:prSet/>
      <dgm:spPr/>
      <dgm:t>
        <a:bodyPr/>
        <a:lstStyle/>
        <a:p>
          <a:r>
            <a:rPr lang="en-US" b="1"/>
            <a:t>Exit</a:t>
          </a:r>
        </a:p>
      </dgm:t>
    </dgm:pt>
    <dgm:pt modelId="{35651810-6F9F-4263-84D7-E3EC7E55BA8B}" type="parTrans" cxnId="{14E4A4BD-CD9E-4636-9568-27987CF8FE34}">
      <dgm:prSet/>
      <dgm:spPr/>
      <dgm:t>
        <a:bodyPr/>
        <a:lstStyle/>
        <a:p>
          <a:endParaRPr lang="en-US" b="1"/>
        </a:p>
      </dgm:t>
    </dgm:pt>
    <dgm:pt modelId="{13CA4AED-9B91-4C3A-AF0D-DF8FBC9EB91F}" type="sibTrans" cxnId="{14E4A4BD-CD9E-4636-9568-27987CF8FE34}">
      <dgm:prSet/>
      <dgm:spPr/>
      <dgm:t>
        <a:bodyPr/>
        <a:lstStyle/>
        <a:p>
          <a:endParaRPr lang="en-US" b="1"/>
        </a:p>
      </dgm:t>
    </dgm:pt>
    <dgm:pt modelId="{7F66ED60-A7A9-BA4B-9367-3AA079507984}" type="pres">
      <dgm:prSet presAssocID="{4DB4B6EA-1FB7-4361-9350-FD0FC1B33EA4}" presName="linear" presStyleCnt="0">
        <dgm:presLayoutVars>
          <dgm:animLvl val="lvl"/>
          <dgm:resizeHandles val="exact"/>
        </dgm:presLayoutVars>
      </dgm:prSet>
      <dgm:spPr/>
    </dgm:pt>
    <dgm:pt modelId="{11277824-0FDB-AB49-9ED5-CF69AF19E2DE}" type="pres">
      <dgm:prSet presAssocID="{D13B9FEA-73F2-4A0F-9830-E7D436CED5A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14F2283-5484-3F40-8F85-08C3A1DC6C74}" type="pres">
      <dgm:prSet presAssocID="{E67F7348-5A9D-4012-9AD9-E479D7E22897}" presName="spacer" presStyleCnt="0"/>
      <dgm:spPr/>
    </dgm:pt>
    <dgm:pt modelId="{8F4E174A-CB2E-9E44-A70A-B279CCA04C02}" type="pres">
      <dgm:prSet presAssocID="{06F7E77D-507A-4381-90F9-5E21B5E63F9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074D42F-0302-9742-A5DF-17203F135235}" type="pres">
      <dgm:prSet presAssocID="{3BF4F8FC-DF38-4044-A2BE-15F434824B8C}" presName="spacer" presStyleCnt="0"/>
      <dgm:spPr/>
    </dgm:pt>
    <dgm:pt modelId="{4E772923-27D8-F74A-85A2-D66CAD53BB7B}" type="pres">
      <dgm:prSet presAssocID="{DB520202-C36A-43E9-9365-A662F984F7E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098E782-9074-6042-A07C-0603DDDCA36B}" type="pres">
      <dgm:prSet presAssocID="{1AC8717F-9065-4FD8-8F5E-7572E5156A92}" presName="spacer" presStyleCnt="0"/>
      <dgm:spPr/>
    </dgm:pt>
    <dgm:pt modelId="{892085A7-A336-CF49-A81B-BA05C159177D}" type="pres">
      <dgm:prSet presAssocID="{2A866451-B96B-4C44-971A-24B9AB0EB9B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7F54A6B-0138-AB43-9957-DDE4BCADB5C5}" type="pres">
      <dgm:prSet presAssocID="{85873B5A-497F-4529-979D-DF40DD16145E}" presName="spacer" presStyleCnt="0"/>
      <dgm:spPr/>
    </dgm:pt>
    <dgm:pt modelId="{609A0694-91EC-4047-858B-C87C36879D5A}" type="pres">
      <dgm:prSet presAssocID="{D5E3724D-AD2E-4D21-B39B-2C8EE6808C3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F13C486-C893-4546-A812-47DCE3A5C481}" type="pres">
      <dgm:prSet presAssocID="{AE02CB91-3067-48DE-AD67-C32E240E6309}" presName="spacer" presStyleCnt="0"/>
      <dgm:spPr/>
    </dgm:pt>
    <dgm:pt modelId="{1AEF15B4-E854-5344-9A60-90D0D9335D84}" type="pres">
      <dgm:prSet presAssocID="{653F6AD9-B67A-4271-B9A9-8A8DA95DB2C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883B303-A344-4E8B-8984-668C9320631D}" srcId="{4DB4B6EA-1FB7-4361-9350-FD0FC1B33EA4}" destId="{D13B9FEA-73F2-4A0F-9830-E7D436CED5A3}" srcOrd="0" destOrd="0" parTransId="{11060C98-3C26-499E-A6E5-77FDB0777EED}" sibTransId="{E67F7348-5A9D-4012-9AD9-E479D7E22897}"/>
    <dgm:cxn modelId="{917F3B22-E8F0-054D-A77B-176B347067AA}" type="presOf" srcId="{DB520202-C36A-43E9-9365-A662F984F7E1}" destId="{4E772923-27D8-F74A-85A2-D66CAD53BB7B}" srcOrd="0" destOrd="0" presId="urn:microsoft.com/office/officeart/2005/8/layout/vList2"/>
    <dgm:cxn modelId="{DC108631-BC53-034F-BEA1-AEF6996F91E1}" type="presOf" srcId="{4DB4B6EA-1FB7-4361-9350-FD0FC1B33EA4}" destId="{7F66ED60-A7A9-BA4B-9367-3AA079507984}" srcOrd="0" destOrd="0" presId="urn:microsoft.com/office/officeart/2005/8/layout/vList2"/>
    <dgm:cxn modelId="{B3E07B40-B279-4A3C-AAEE-78281E0A53E7}" srcId="{4DB4B6EA-1FB7-4361-9350-FD0FC1B33EA4}" destId="{DB520202-C36A-43E9-9365-A662F984F7E1}" srcOrd="2" destOrd="0" parTransId="{8619AF28-C133-4CC8-AC5C-76084D13DA15}" sibTransId="{1AC8717F-9065-4FD8-8F5E-7572E5156A92}"/>
    <dgm:cxn modelId="{13618145-AE55-5741-980A-6C22E9C268E7}" type="presOf" srcId="{D5E3724D-AD2E-4D21-B39B-2C8EE6808C37}" destId="{609A0694-91EC-4047-858B-C87C36879D5A}" srcOrd="0" destOrd="0" presId="urn:microsoft.com/office/officeart/2005/8/layout/vList2"/>
    <dgm:cxn modelId="{200D227D-E44C-5542-A248-58CAFC0A831A}" type="presOf" srcId="{653F6AD9-B67A-4271-B9A9-8A8DA95DB2C8}" destId="{1AEF15B4-E854-5344-9A60-90D0D9335D84}" srcOrd="0" destOrd="0" presId="urn:microsoft.com/office/officeart/2005/8/layout/vList2"/>
    <dgm:cxn modelId="{3FD11587-B25F-4B43-8C96-8ABBDBF927B1}" type="presOf" srcId="{2A866451-B96B-4C44-971A-24B9AB0EB9B7}" destId="{892085A7-A336-CF49-A81B-BA05C159177D}" srcOrd="0" destOrd="0" presId="urn:microsoft.com/office/officeart/2005/8/layout/vList2"/>
    <dgm:cxn modelId="{047FCC96-3CA2-4EA2-B2C5-99A95FA565BB}" srcId="{4DB4B6EA-1FB7-4361-9350-FD0FC1B33EA4}" destId="{2A866451-B96B-4C44-971A-24B9AB0EB9B7}" srcOrd="3" destOrd="0" parTransId="{2D2E47C9-CEDE-49C0-803F-9184EE461867}" sibTransId="{85873B5A-497F-4529-979D-DF40DD16145E}"/>
    <dgm:cxn modelId="{19D479AC-882C-7B4E-B610-5EF6861B05B8}" type="presOf" srcId="{06F7E77D-507A-4381-90F9-5E21B5E63F9E}" destId="{8F4E174A-CB2E-9E44-A70A-B279CCA04C02}" srcOrd="0" destOrd="0" presId="urn:microsoft.com/office/officeart/2005/8/layout/vList2"/>
    <dgm:cxn modelId="{14E4A4BD-CD9E-4636-9568-27987CF8FE34}" srcId="{4DB4B6EA-1FB7-4361-9350-FD0FC1B33EA4}" destId="{653F6AD9-B67A-4271-B9A9-8A8DA95DB2C8}" srcOrd="5" destOrd="0" parTransId="{35651810-6F9F-4263-84D7-E3EC7E55BA8B}" sibTransId="{13CA4AED-9B91-4C3A-AF0D-DF8FBC9EB91F}"/>
    <dgm:cxn modelId="{396290C4-8CAF-49CB-BA36-D473829EBF24}" srcId="{4DB4B6EA-1FB7-4361-9350-FD0FC1B33EA4}" destId="{06F7E77D-507A-4381-90F9-5E21B5E63F9E}" srcOrd="1" destOrd="0" parTransId="{49C54B69-7767-4C3E-8528-B4A42164AA74}" sibTransId="{3BF4F8FC-DF38-4044-A2BE-15F434824B8C}"/>
    <dgm:cxn modelId="{92DDFFCB-6599-E04C-92BF-45B4C3D83FED}" type="presOf" srcId="{D13B9FEA-73F2-4A0F-9830-E7D436CED5A3}" destId="{11277824-0FDB-AB49-9ED5-CF69AF19E2DE}" srcOrd="0" destOrd="0" presId="urn:microsoft.com/office/officeart/2005/8/layout/vList2"/>
    <dgm:cxn modelId="{9BD038DF-72DA-470E-BF5D-99459FB0F202}" srcId="{4DB4B6EA-1FB7-4361-9350-FD0FC1B33EA4}" destId="{D5E3724D-AD2E-4D21-B39B-2C8EE6808C37}" srcOrd="4" destOrd="0" parTransId="{B9DC9FC6-BFCF-4ADE-AA73-BE35D6A17B17}" sibTransId="{AE02CB91-3067-48DE-AD67-C32E240E6309}"/>
    <dgm:cxn modelId="{83D06CCC-6F84-B34C-8C90-ED42A768D712}" type="presParOf" srcId="{7F66ED60-A7A9-BA4B-9367-3AA079507984}" destId="{11277824-0FDB-AB49-9ED5-CF69AF19E2DE}" srcOrd="0" destOrd="0" presId="urn:microsoft.com/office/officeart/2005/8/layout/vList2"/>
    <dgm:cxn modelId="{6F19A6EF-F11F-E141-89F2-E2127F6330D4}" type="presParOf" srcId="{7F66ED60-A7A9-BA4B-9367-3AA079507984}" destId="{B14F2283-5484-3F40-8F85-08C3A1DC6C74}" srcOrd="1" destOrd="0" presId="urn:microsoft.com/office/officeart/2005/8/layout/vList2"/>
    <dgm:cxn modelId="{69FD4FC2-6780-E444-88D8-91D9F542507A}" type="presParOf" srcId="{7F66ED60-A7A9-BA4B-9367-3AA079507984}" destId="{8F4E174A-CB2E-9E44-A70A-B279CCA04C02}" srcOrd="2" destOrd="0" presId="urn:microsoft.com/office/officeart/2005/8/layout/vList2"/>
    <dgm:cxn modelId="{FC4FAF7A-FC3D-5246-B5B3-80F83031FED6}" type="presParOf" srcId="{7F66ED60-A7A9-BA4B-9367-3AA079507984}" destId="{2074D42F-0302-9742-A5DF-17203F135235}" srcOrd="3" destOrd="0" presId="urn:microsoft.com/office/officeart/2005/8/layout/vList2"/>
    <dgm:cxn modelId="{4192B848-E01E-6C49-9B8D-D532A9653187}" type="presParOf" srcId="{7F66ED60-A7A9-BA4B-9367-3AA079507984}" destId="{4E772923-27D8-F74A-85A2-D66CAD53BB7B}" srcOrd="4" destOrd="0" presId="urn:microsoft.com/office/officeart/2005/8/layout/vList2"/>
    <dgm:cxn modelId="{21DEA472-B6C8-9242-B514-B53725F5ACA4}" type="presParOf" srcId="{7F66ED60-A7A9-BA4B-9367-3AA079507984}" destId="{8098E782-9074-6042-A07C-0603DDDCA36B}" srcOrd="5" destOrd="0" presId="urn:microsoft.com/office/officeart/2005/8/layout/vList2"/>
    <dgm:cxn modelId="{3C9FAB7B-3F8B-0B4D-B690-04DBBA74635E}" type="presParOf" srcId="{7F66ED60-A7A9-BA4B-9367-3AA079507984}" destId="{892085A7-A336-CF49-A81B-BA05C159177D}" srcOrd="6" destOrd="0" presId="urn:microsoft.com/office/officeart/2005/8/layout/vList2"/>
    <dgm:cxn modelId="{4C3A0487-4E28-DA43-8EFC-8D1B2AC1471B}" type="presParOf" srcId="{7F66ED60-A7A9-BA4B-9367-3AA079507984}" destId="{77F54A6B-0138-AB43-9957-DDE4BCADB5C5}" srcOrd="7" destOrd="0" presId="urn:microsoft.com/office/officeart/2005/8/layout/vList2"/>
    <dgm:cxn modelId="{E84A79AB-5E0F-7A4B-9E92-25A9E5D94E8C}" type="presParOf" srcId="{7F66ED60-A7A9-BA4B-9367-3AA079507984}" destId="{609A0694-91EC-4047-858B-C87C36879D5A}" srcOrd="8" destOrd="0" presId="urn:microsoft.com/office/officeart/2005/8/layout/vList2"/>
    <dgm:cxn modelId="{056A1B24-3FFE-9445-AB3E-BA490CD3091D}" type="presParOf" srcId="{7F66ED60-A7A9-BA4B-9367-3AA079507984}" destId="{9F13C486-C893-4546-A812-47DCE3A5C481}" srcOrd="9" destOrd="0" presId="urn:microsoft.com/office/officeart/2005/8/layout/vList2"/>
    <dgm:cxn modelId="{795810D7-0ECB-6B49-85CB-9E0FA28C31E5}" type="presParOf" srcId="{7F66ED60-A7A9-BA4B-9367-3AA079507984}" destId="{1AEF15B4-E854-5344-9A60-90D0D9335D8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0C0FF3-448C-485D-8538-612EFFAA4FAB}" type="doc">
      <dgm:prSet loTypeId="urn:microsoft.com/office/officeart/2005/8/layout/radial4" loCatId="relationship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BEAFB1D-1D5D-4102-A370-2C2D45672E30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AMISOM</a:t>
          </a:r>
        </a:p>
      </dgm:t>
    </dgm:pt>
    <dgm:pt modelId="{F3CC8DFD-0C16-49CE-B38F-69B7FE6773E6}" type="parTrans" cxnId="{2906102B-CD7A-45D6-AD91-69C74D647C8B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71499CEE-A669-4693-A61A-91E7E17D0215}" type="sibTrans" cxnId="{2906102B-CD7A-45D6-AD91-69C74D647C8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23B6715-DFEE-41FC-B3F5-44D5B859C60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African TCCs</a:t>
          </a:r>
        </a:p>
        <a:p>
          <a:r>
            <a:rPr lang="en-US" sz="1400" dirty="0">
              <a:solidFill>
                <a:schemeClr val="tx1"/>
              </a:solidFill>
            </a:rPr>
            <a:t>Uganda, Burundi, Kenya, Djibouti, Sierra Leone, Ethiopia</a:t>
          </a:r>
        </a:p>
      </dgm:t>
    </dgm:pt>
    <dgm:pt modelId="{1068662D-37CF-4B76-B7BA-9C71B2EB4E01}" type="parTrans" cxnId="{CCD3A0F9-A28B-4D1E-AF4A-42B46DD9DE25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F94C1EBE-3DAE-4CF7-81C9-DD099A7566F7}" type="sibTrans" cxnId="{CCD3A0F9-A28B-4D1E-AF4A-42B46DD9DE2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F52F568-5311-49A1-B234-A2D341919CD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Bilateral “train &amp; equip”</a:t>
          </a:r>
        </a:p>
        <a:p>
          <a:r>
            <a:rPr lang="en-US" sz="1500" dirty="0">
              <a:solidFill>
                <a:schemeClr val="tx1"/>
              </a:solidFill>
            </a:rPr>
            <a:t>(esp. US, UK)</a:t>
          </a:r>
        </a:p>
      </dgm:t>
    </dgm:pt>
    <dgm:pt modelId="{CF09CBB8-50DF-4CBB-923D-CD23AD2D5B27}" type="parTrans" cxnId="{BAC097D7-819B-4218-BFA2-B10C0F9266D4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E579A630-E866-45DD-B6A9-4A8F17AF1744}" type="sibTrans" cxnId="{BAC097D7-819B-4218-BFA2-B10C0F9266D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504AE71-3B3D-4BB8-BDEA-66D92591B868}">
      <dgm:prSet custT="1"/>
      <dgm:spPr>
        <a:solidFill>
          <a:srgbClr val="002060"/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European Union</a:t>
          </a:r>
        </a:p>
        <a:p>
          <a:r>
            <a:rPr lang="en-US" sz="1500" dirty="0">
              <a:solidFill>
                <a:schemeClr val="bg1"/>
              </a:solidFill>
            </a:rPr>
            <a:t>allowances + training mission</a:t>
          </a:r>
        </a:p>
      </dgm:t>
    </dgm:pt>
    <dgm:pt modelId="{356B945E-D2CE-4E03-B096-5A4C2AB5FB67}" type="parTrans" cxnId="{D6267604-EC6E-4CE2-86A1-BEC4D527B0C3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96B7EDB8-E616-42B6-98EA-C8CA725F448D}" type="sibTrans" cxnId="{D6267604-EC6E-4CE2-86A1-BEC4D527B0C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C2254E4-E687-42D1-B3A1-BB6C8BD100DD}">
      <dgm:prSet custT="1"/>
      <dgm:spPr>
        <a:solidFill>
          <a:srgbClr val="FF0000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Parallel Operations</a:t>
          </a:r>
          <a:r>
            <a:rPr lang="en-US" sz="1500" dirty="0">
              <a:solidFill>
                <a:schemeClr val="tx1"/>
              </a:solidFill>
            </a:rPr>
            <a:t> Ethiopia, Kenya, USA + Somali Forces</a:t>
          </a:r>
        </a:p>
      </dgm:t>
    </dgm:pt>
    <dgm:pt modelId="{9ABF1689-32F1-46E5-A5E2-57D81DE8915F}" type="parTrans" cxnId="{C8531F81-F9F0-461C-9384-1C60C8B233DA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0CF25A28-0013-4D75-B34A-6B988F359FB0}" type="sibTrans" cxnId="{C8531F81-F9F0-461C-9384-1C60C8B233D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82C9466-CB4B-984E-890C-47A9753C25E5}">
      <dgm:prSet custT="1"/>
      <dgm:spPr>
        <a:solidFill>
          <a:srgbClr val="00B0F0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United Nations</a:t>
          </a:r>
        </a:p>
        <a:p>
          <a:r>
            <a:rPr lang="en-US" sz="1500" dirty="0">
              <a:solidFill>
                <a:schemeClr val="tx1"/>
              </a:solidFill>
            </a:rPr>
            <a:t>(mandates, logistics, missions, finance)</a:t>
          </a:r>
        </a:p>
      </dgm:t>
    </dgm:pt>
    <dgm:pt modelId="{7BDA7157-300A-CA4D-903B-A8B236465D40}" type="parTrans" cxnId="{A609F749-B3DC-9D47-B0CA-7AD21D668C6C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FB3733F9-4609-9B46-BE58-E8C25847E6ED}" type="sibTrans" cxnId="{A609F749-B3DC-9D47-B0CA-7AD21D668C6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60CC26C-9CA6-3D40-93D5-6600F0EDA7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Bilateral donors </a:t>
          </a:r>
          <a:r>
            <a:rPr lang="en-US" sz="1500" dirty="0">
              <a:solidFill>
                <a:schemeClr val="tx1"/>
              </a:solidFill>
            </a:rPr>
            <a:t>(e.g. Canada, Japan, China etc.)</a:t>
          </a:r>
        </a:p>
      </dgm:t>
    </dgm:pt>
    <dgm:pt modelId="{9522A672-2B3E-9644-8BD7-BABAEC1526D7}" type="parTrans" cxnId="{919C6A10-CCCB-CD4B-B65B-5798EAFAD4D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1F2495A-4C4D-5049-AA23-843F1CB02004}" type="sibTrans" cxnId="{919C6A10-CCCB-CD4B-B65B-5798EAFAD4D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3B0A36B-F85C-7246-A86E-81322C74C6BA}" type="pres">
      <dgm:prSet presAssocID="{EA0C0FF3-448C-485D-8538-612EFFAA4FA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AC058AC-7527-4744-9163-D538C5F8F549}" type="pres">
      <dgm:prSet presAssocID="{0BEAFB1D-1D5D-4102-A370-2C2D45672E30}" presName="centerShape" presStyleLbl="node0" presStyleIdx="0" presStyleCnt="1"/>
      <dgm:spPr/>
    </dgm:pt>
    <dgm:pt modelId="{E13FF957-E984-6642-BA8C-9B7508DFAE4C}" type="pres">
      <dgm:prSet presAssocID="{1068662D-37CF-4B76-B7BA-9C71B2EB4E01}" presName="parTrans" presStyleLbl="bgSibTrans2D1" presStyleIdx="0" presStyleCnt="6"/>
      <dgm:spPr/>
    </dgm:pt>
    <dgm:pt modelId="{227D248F-6907-8749-9942-901B2EBD3C83}" type="pres">
      <dgm:prSet presAssocID="{B23B6715-DFEE-41FC-B3F5-44D5B859C60D}" presName="node" presStyleLbl="node1" presStyleIdx="0" presStyleCnt="6">
        <dgm:presLayoutVars>
          <dgm:bulletEnabled val="1"/>
        </dgm:presLayoutVars>
      </dgm:prSet>
      <dgm:spPr/>
    </dgm:pt>
    <dgm:pt modelId="{9C0948D6-90F5-5948-8C69-23EDE3FA6DBF}" type="pres">
      <dgm:prSet presAssocID="{356B945E-D2CE-4E03-B096-5A4C2AB5FB67}" presName="parTrans" presStyleLbl="bgSibTrans2D1" presStyleIdx="1" presStyleCnt="6"/>
      <dgm:spPr/>
    </dgm:pt>
    <dgm:pt modelId="{A6296C11-D42C-FF4F-AB4E-7347FF1A440A}" type="pres">
      <dgm:prSet presAssocID="{6504AE71-3B3D-4BB8-BDEA-66D92591B868}" presName="node" presStyleLbl="node1" presStyleIdx="1" presStyleCnt="6">
        <dgm:presLayoutVars>
          <dgm:bulletEnabled val="1"/>
        </dgm:presLayoutVars>
      </dgm:prSet>
      <dgm:spPr/>
    </dgm:pt>
    <dgm:pt modelId="{8F58CC07-9D32-A348-B24E-3664BA963727}" type="pres">
      <dgm:prSet presAssocID="{7BDA7157-300A-CA4D-903B-A8B236465D40}" presName="parTrans" presStyleLbl="bgSibTrans2D1" presStyleIdx="2" presStyleCnt="6"/>
      <dgm:spPr/>
    </dgm:pt>
    <dgm:pt modelId="{34340631-F550-054D-9288-628B26D31CA5}" type="pres">
      <dgm:prSet presAssocID="{282C9466-CB4B-984E-890C-47A9753C25E5}" presName="node" presStyleLbl="node1" presStyleIdx="2" presStyleCnt="6">
        <dgm:presLayoutVars>
          <dgm:bulletEnabled val="1"/>
        </dgm:presLayoutVars>
      </dgm:prSet>
      <dgm:spPr/>
    </dgm:pt>
    <dgm:pt modelId="{A56B4274-6538-5249-8A10-F1C3A59908A4}" type="pres">
      <dgm:prSet presAssocID="{CF09CBB8-50DF-4CBB-923D-CD23AD2D5B27}" presName="parTrans" presStyleLbl="bgSibTrans2D1" presStyleIdx="3" presStyleCnt="6"/>
      <dgm:spPr/>
    </dgm:pt>
    <dgm:pt modelId="{CBD7155C-04C1-F54F-82F1-653C80C39A8C}" type="pres">
      <dgm:prSet presAssocID="{7F52F568-5311-49A1-B234-A2D341919CD5}" presName="node" presStyleLbl="node1" presStyleIdx="3" presStyleCnt="6">
        <dgm:presLayoutVars>
          <dgm:bulletEnabled val="1"/>
        </dgm:presLayoutVars>
      </dgm:prSet>
      <dgm:spPr/>
    </dgm:pt>
    <dgm:pt modelId="{47C706F3-9E02-C845-B90D-4B25E31F47D7}" type="pres">
      <dgm:prSet presAssocID="{9522A672-2B3E-9644-8BD7-BABAEC1526D7}" presName="parTrans" presStyleLbl="bgSibTrans2D1" presStyleIdx="4" presStyleCnt="6"/>
      <dgm:spPr/>
    </dgm:pt>
    <dgm:pt modelId="{176EA9DF-47D2-744E-AECC-D3A59924BC9D}" type="pres">
      <dgm:prSet presAssocID="{E60CC26C-9CA6-3D40-93D5-6600F0EDA783}" presName="node" presStyleLbl="node1" presStyleIdx="4" presStyleCnt="6">
        <dgm:presLayoutVars>
          <dgm:bulletEnabled val="1"/>
        </dgm:presLayoutVars>
      </dgm:prSet>
      <dgm:spPr/>
    </dgm:pt>
    <dgm:pt modelId="{B56BB2FF-BE20-6748-BE20-80AE50A1C805}" type="pres">
      <dgm:prSet presAssocID="{9ABF1689-32F1-46E5-A5E2-57D81DE8915F}" presName="parTrans" presStyleLbl="bgSibTrans2D1" presStyleIdx="5" presStyleCnt="6"/>
      <dgm:spPr/>
    </dgm:pt>
    <dgm:pt modelId="{87FD1E22-218D-EA4B-AC90-4F158A0983F5}" type="pres">
      <dgm:prSet presAssocID="{AC2254E4-E687-42D1-B3A1-BB6C8BD100DD}" presName="node" presStyleLbl="node1" presStyleIdx="5" presStyleCnt="6">
        <dgm:presLayoutVars>
          <dgm:bulletEnabled val="1"/>
        </dgm:presLayoutVars>
      </dgm:prSet>
      <dgm:spPr/>
    </dgm:pt>
  </dgm:ptLst>
  <dgm:cxnLst>
    <dgm:cxn modelId="{D8517601-5EF2-C54B-BC73-C646FCBEC602}" type="presOf" srcId="{282C9466-CB4B-984E-890C-47A9753C25E5}" destId="{34340631-F550-054D-9288-628B26D31CA5}" srcOrd="0" destOrd="0" presId="urn:microsoft.com/office/officeart/2005/8/layout/radial4"/>
    <dgm:cxn modelId="{D6267604-EC6E-4CE2-86A1-BEC4D527B0C3}" srcId="{0BEAFB1D-1D5D-4102-A370-2C2D45672E30}" destId="{6504AE71-3B3D-4BB8-BDEA-66D92591B868}" srcOrd="1" destOrd="0" parTransId="{356B945E-D2CE-4E03-B096-5A4C2AB5FB67}" sibTransId="{96B7EDB8-E616-42B6-98EA-C8CA725F448D}"/>
    <dgm:cxn modelId="{919C6A10-CCCB-CD4B-B65B-5798EAFAD4D5}" srcId="{0BEAFB1D-1D5D-4102-A370-2C2D45672E30}" destId="{E60CC26C-9CA6-3D40-93D5-6600F0EDA783}" srcOrd="4" destOrd="0" parTransId="{9522A672-2B3E-9644-8BD7-BABAEC1526D7}" sibTransId="{41F2495A-4C4D-5049-AA23-843F1CB02004}"/>
    <dgm:cxn modelId="{2906102B-CD7A-45D6-AD91-69C74D647C8B}" srcId="{EA0C0FF3-448C-485D-8538-612EFFAA4FAB}" destId="{0BEAFB1D-1D5D-4102-A370-2C2D45672E30}" srcOrd="0" destOrd="0" parTransId="{F3CC8DFD-0C16-49CE-B38F-69B7FE6773E6}" sibTransId="{71499CEE-A669-4693-A61A-91E7E17D0215}"/>
    <dgm:cxn modelId="{BB692E36-A933-5B41-9D50-81118A0DBE54}" type="presOf" srcId="{356B945E-D2CE-4E03-B096-5A4C2AB5FB67}" destId="{9C0948D6-90F5-5948-8C69-23EDE3FA6DBF}" srcOrd="0" destOrd="0" presId="urn:microsoft.com/office/officeart/2005/8/layout/radial4"/>
    <dgm:cxn modelId="{95AB9563-C83A-3A4C-B860-3235163171FB}" type="presOf" srcId="{9522A672-2B3E-9644-8BD7-BABAEC1526D7}" destId="{47C706F3-9E02-C845-B90D-4B25E31F47D7}" srcOrd="0" destOrd="0" presId="urn:microsoft.com/office/officeart/2005/8/layout/radial4"/>
    <dgm:cxn modelId="{8E4D7264-B0C6-F449-93E4-8EA9872FFF24}" type="presOf" srcId="{E60CC26C-9CA6-3D40-93D5-6600F0EDA783}" destId="{176EA9DF-47D2-744E-AECC-D3A59924BC9D}" srcOrd="0" destOrd="0" presId="urn:microsoft.com/office/officeart/2005/8/layout/radial4"/>
    <dgm:cxn modelId="{741F5749-1CFA-B542-B881-91723A6DD3C8}" type="presOf" srcId="{0BEAFB1D-1D5D-4102-A370-2C2D45672E30}" destId="{7AC058AC-7527-4744-9163-D538C5F8F549}" srcOrd="0" destOrd="0" presId="urn:microsoft.com/office/officeart/2005/8/layout/radial4"/>
    <dgm:cxn modelId="{A609F749-B3DC-9D47-B0CA-7AD21D668C6C}" srcId="{0BEAFB1D-1D5D-4102-A370-2C2D45672E30}" destId="{282C9466-CB4B-984E-890C-47A9753C25E5}" srcOrd="2" destOrd="0" parTransId="{7BDA7157-300A-CA4D-903B-A8B236465D40}" sibTransId="{FB3733F9-4609-9B46-BE58-E8C25847E6ED}"/>
    <dgm:cxn modelId="{68B2D44D-65DE-C54C-BE8F-4BF033A0CE5D}" type="presOf" srcId="{7F52F568-5311-49A1-B234-A2D341919CD5}" destId="{CBD7155C-04C1-F54F-82F1-653C80C39A8C}" srcOrd="0" destOrd="0" presId="urn:microsoft.com/office/officeart/2005/8/layout/radial4"/>
    <dgm:cxn modelId="{C8531F81-F9F0-461C-9384-1C60C8B233DA}" srcId="{0BEAFB1D-1D5D-4102-A370-2C2D45672E30}" destId="{AC2254E4-E687-42D1-B3A1-BB6C8BD100DD}" srcOrd="5" destOrd="0" parTransId="{9ABF1689-32F1-46E5-A5E2-57D81DE8915F}" sibTransId="{0CF25A28-0013-4D75-B34A-6B988F359FB0}"/>
    <dgm:cxn modelId="{3F732283-D6C7-9146-A06E-CF933DCA90DE}" type="presOf" srcId="{7BDA7157-300A-CA4D-903B-A8B236465D40}" destId="{8F58CC07-9D32-A348-B24E-3664BA963727}" srcOrd="0" destOrd="0" presId="urn:microsoft.com/office/officeart/2005/8/layout/radial4"/>
    <dgm:cxn modelId="{2DCCCA8C-D380-3542-86CE-9B8906061C93}" type="presOf" srcId="{B23B6715-DFEE-41FC-B3F5-44D5B859C60D}" destId="{227D248F-6907-8749-9942-901B2EBD3C83}" srcOrd="0" destOrd="0" presId="urn:microsoft.com/office/officeart/2005/8/layout/radial4"/>
    <dgm:cxn modelId="{5294579A-AC5D-2342-9706-CBC7B6A96B74}" type="presOf" srcId="{1068662D-37CF-4B76-B7BA-9C71B2EB4E01}" destId="{E13FF957-E984-6642-BA8C-9B7508DFAE4C}" srcOrd="0" destOrd="0" presId="urn:microsoft.com/office/officeart/2005/8/layout/radial4"/>
    <dgm:cxn modelId="{BC2137AB-D8E8-6440-BA41-03BFE02099E7}" type="presOf" srcId="{9ABF1689-32F1-46E5-A5E2-57D81DE8915F}" destId="{B56BB2FF-BE20-6748-BE20-80AE50A1C805}" srcOrd="0" destOrd="0" presId="urn:microsoft.com/office/officeart/2005/8/layout/radial4"/>
    <dgm:cxn modelId="{E732F7B5-D868-154D-8708-986AC81C986B}" type="presOf" srcId="{AC2254E4-E687-42D1-B3A1-BB6C8BD100DD}" destId="{87FD1E22-218D-EA4B-AC90-4F158A0983F5}" srcOrd="0" destOrd="0" presId="urn:microsoft.com/office/officeart/2005/8/layout/radial4"/>
    <dgm:cxn modelId="{CCDC2CD3-03D7-4A49-89A5-F2A2A2BE8C45}" type="presOf" srcId="{CF09CBB8-50DF-4CBB-923D-CD23AD2D5B27}" destId="{A56B4274-6538-5249-8A10-F1C3A59908A4}" srcOrd="0" destOrd="0" presId="urn:microsoft.com/office/officeart/2005/8/layout/radial4"/>
    <dgm:cxn modelId="{BAC097D7-819B-4218-BFA2-B10C0F9266D4}" srcId="{0BEAFB1D-1D5D-4102-A370-2C2D45672E30}" destId="{7F52F568-5311-49A1-B234-A2D341919CD5}" srcOrd="3" destOrd="0" parTransId="{CF09CBB8-50DF-4CBB-923D-CD23AD2D5B27}" sibTransId="{E579A630-E866-45DD-B6A9-4A8F17AF1744}"/>
    <dgm:cxn modelId="{575A6FD9-8D41-1942-85A9-756E0EDDC09B}" type="presOf" srcId="{EA0C0FF3-448C-485D-8538-612EFFAA4FAB}" destId="{53B0A36B-F85C-7246-A86E-81322C74C6BA}" srcOrd="0" destOrd="0" presId="urn:microsoft.com/office/officeart/2005/8/layout/radial4"/>
    <dgm:cxn modelId="{67EEEBDA-904B-644B-98AA-6F35138DC1F6}" type="presOf" srcId="{6504AE71-3B3D-4BB8-BDEA-66D92591B868}" destId="{A6296C11-D42C-FF4F-AB4E-7347FF1A440A}" srcOrd="0" destOrd="0" presId="urn:microsoft.com/office/officeart/2005/8/layout/radial4"/>
    <dgm:cxn modelId="{CCD3A0F9-A28B-4D1E-AF4A-42B46DD9DE25}" srcId="{0BEAFB1D-1D5D-4102-A370-2C2D45672E30}" destId="{B23B6715-DFEE-41FC-B3F5-44D5B859C60D}" srcOrd="0" destOrd="0" parTransId="{1068662D-37CF-4B76-B7BA-9C71B2EB4E01}" sibTransId="{F94C1EBE-3DAE-4CF7-81C9-DD099A7566F7}"/>
    <dgm:cxn modelId="{AC4E6853-0A36-EC48-9F72-D3EE2343DD97}" type="presParOf" srcId="{53B0A36B-F85C-7246-A86E-81322C74C6BA}" destId="{7AC058AC-7527-4744-9163-D538C5F8F549}" srcOrd="0" destOrd="0" presId="urn:microsoft.com/office/officeart/2005/8/layout/radial4"/>
    <dgm:cxn modelId="{CDB559DB-3140-8746-B4DB-EA2CA47BCCE7}" type="presParOf" srcId="{53B0A36B-F85C-7246-A86E-81322C74C6BA}" destId="{E13FF957-E984-6642-BA8C-9B7508DFAE4C}" srcOrd="1" destOrd="0" presId="urn:microsoft.com/office/officeart/2005/8/layout/radial4"/>
    <dgm:cxn modelId="{22BBB568-835A-F24E-A62C-8F3CB46D6EF0}" type="presParOf" srcId="{53B0A36B-F85C-7246-A86E-81322C74C6BA}" destId="{227D248F-6907-8749-9942-901B2EBD3C83}" srcOrd="2" destOrd="0" presId="urn:microsoft.com/office/officeart/2005/8/layout/radial4"/>
    <dgm:cxn modelId="{6D78FF01-8E0F-1C42-8DF2-3E314CC45A0F}" type="presParOf" srcId="{53B0A36B-F85C-7246-A86E-81322C74C6BA}" destId="{9C0948D6-90F5-5948-8C69-23EDE3FA6DBF}" srcOrd="3" destOrd="0" presId="urn:microsoft.com/office/officeart/2005/8/layout/radial4"/>
    <dgm:cxn modelId="{1D0B00C4-12CB-BB47-BBB1-A1D383223CD5}" type="presParOf" srcId="{53B0A36B-F85C-7246-A86E-81322C74C6BA}" destId="{A6296C11-D42C-FF4F-AB4E-7347FF1A440A}" srcOrd="4" destOrd="0" presId="urn:microsoft.com/office/officeart/2005/8/layout/radial4"/>
    <dgm:cxn modelId="{CDC816E2-E318-984F-A06C-BB139B4F3A74}" type="presParOf" srcId="{53B0A36B-F85C-7246-A86E-81322C74C6BA}" destId="{8F58CC07-9D32-A348-B24E-3664BA963727}" srcOrd="5" destOrd="0" presId="urn:microsoft.com/office/officeart/2005/8/layout/radial4"/>
    <dgm:cxn modelId="{0BE1380B-CD1E-0742-8974-F14095C8D4C6}" type="presParOf" srcId="{53B0A36B-F85C-7246-A86E-81322C74C6BA}" destId="{34340631-F550-054D-9288-628B26D31CA5}" srcOrd="6" destOrd="0" presId="urn:microsoft.com/office/officeart/2005/8/layout/radial4"/>
    <dgm:cxn modelId="{AC1147B2-3DE4-234F-A1AF-B107E524C021}" type="presParOf" srcId="{53B0A36B-F85C-7246-A86E-81322C74C6BA}" destId="{A56B4274-6538-5249-8A10-F1C3A59908A4}" srcOrd="7" destOrd="0" presId="urn:microsoft.com/office/officeart/2005/8/layout/radial4"/>
    <dgm:cxn modelId="{D316047F-9850-1B44-8716-F0F200B090F9}" type="presParOf" srcId="{53B0A36B-F85C-7246-A86E-81322C74C6BA}" destId="{CBD7155C-04C1-F54F-82F1-653C80C39A8C}" srcOrd="8" destOrd="0" presId="urn:microsoft.com/office/officeart/2005/8/layout/radial4"/>
    <dgm:cxn modelId="{55F64E93-1FA1-944F-8F86-5BE03262A25B}" type="presParOf" srcId="{53B0A36B-F85C-7246-A86E-81322C74C6BA}" destId="{47C706F3-9E02-C845-B90D-4B25E31F47D7}" srcOrd="9" destOrd="0" presId="urn:microsoft.com/office/officeart/2005/8/layout/radial4"/>
    <dgm:cxn modelId="{9CFB2BA9-6C69-2D4A-91D0-B9DBEFB602A9}" type="presParOf" srcId="{53B0A36B-F85C-7246-A86E-81322C74C6BA}" destId="{176EA9DF-47D2-744E-AECC-D3A59924BC9D}" srcOrd="10" destOrd="0" presId="urn:microsoft.com/office/officeart/2005/8/layout/radial4"/>
    <dgm:cxn modelId="{814E74EE-975A-F149-A3A8-B7FD7900AAF8}" type="presParOf" srcId="{53B0A36B-F85C-7246-A86E-81322C74C6BA}" destId="{B56BB2FF-BE20-6748-BE20-80AE50A1C805}" srcOrd="11" destOrd="0" presId="urn:microsoft.com/office/officeart/2005/8/layout/radial4"/>
    <dgm:cxn modelId="{51FD4867-5EAE-A142-A187-6D8A4D37FF58}" type="presParOf" srcId="{53B0A36B-F85C-7246-A86E-81322C74C6BA}" destId="{87FD1E22-218D-EA4B-AC90-4F158A0983F5}" srcOrd="12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DD2F44-2DA9-48BA-A477-D57C799B9A2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C0AA26-2C25-4C57-99BB-F0C7A9443ED7}">
      <dgm:prSet/>
      <dgm:spPr/>
      <dgm:t>
        <a:bodyPr/>
        <a:lstStyle/>
        <a:p>
          <a:r>
            <a:rPr lang="en-US"/>
            <a:t>Lack of unified command and control.</a:t>
          </a:r>
        </a:p>
      </dgm:t>
    </dgm:pt>
    <dgm:pt modelId="{F0DE4112-808B-412D-9CD0-353F792EF75C}" type="parTrans" cxnId="{2A4593E1-898F-47DA-AC3E-17B8068B6EE0}">
      <dgm:prSet/>
      <dgm:spPr/>
      <dgm:t>
        <a:bodyPr/>
        <a:lstStyle/>
        <a:p>
          <a:endParaRPr lang="en-US" sz="2000"/>
        </a:p>
      </dgm:t>
    </dgm:pt>
    <dgm:pt modelId="{0765DC0C-9520-4D3B-AFF4-08DE1E5BB780}" type="sibTrans" cxnId="{2A4593E1-898F-47DA-AC3E-17B8068B6EE0}">
      <dgm:prSet/>
      <dgm:spPr/>
      <dgm:t>
        <a:bodyPr/>
        <a:lstStyle/>
        <a:p>
          <a:endParaRPr lang="en-US"/>
        </a:p>
      </dgm:t>
    </dgm:pt>
    <dgm:pt modelId="{0CF0D98F-B212-4E41-ACF6-4CFEACB2F2B2}">
      <dgm:prSet/>
      <dgm:spPr/>
      <dgm:t>
        <a:bodyPr/>
        <a:lstStyle/>
        <a:p>
          <a:r>
            <a:rPr lang="en-US"/>
            <a:t>Failed to consistently CLEAR, HOLD or BUILD.</a:t>
          </a:r>
        </a:p>
      </dgm:t>
    </dgm:pt>
    <dgm:pt modelId="{C6E2CB36-147F-434D-8481-16D033DBA69B}" type="parTrans" cxnId="{C120D862-1D6E-4BA6-8FE7-AF14913A3DBC}">
      <dgm:prSet/>
      <dgm:spPr/>
      <dgm:t>
        <a:bodyPr/>
        <a:lstStyle/>
        <a:p>
          <a:endParaRPr lang="en-US" sz="2000"/>
        </a:p>
      </dgm:t>
    </dgm:pt>
    <dgm:pt modelId="{6DE47342-C627-4048-B13A-36D308E0F72D}" type="sibTrans" cxnId="{C120D862-1D6E-4BA6-8FE7-AF14913A3DBC}">
      <dgm:prSet/>
      <dgm:spPr/>
      <dgm:t>
        <a:bodyPr/>
        <a:lstStyle/>
        <a:p>
          <a:endParaRPr lang="en-US"/>
        </a:p>
      </dgm:t>
    </dgm:pt>
    <dgm:pt modelId="{4E73B46B-3904-48AE-AB10-DA8F12546584}">
      <dgm:prSet/>
      <dgm:spPr/>
      <dgm:t>
        <a:bodyPr/>
        <a:lstStyle/>
        <a:p>
          <a:r>
            <a:rPr lang="en-US"/>
            <a:t>Failed to secure the main supply routes.</a:t>
          </a:r>
        </a:p>
      </dgm:t>
    </dgm:pt>
    <dgm:pt modelId="{9CEA3EDE-C775-4DDD-920D-833028ECD775}" type="parTrans" cxnId="{0BD53E79-177F-451A-AA33-AC0C03CCE0B0}">
      <dgm:prSet/>
      <dgm:spPr/>
      <dgm:t>
        <a:bodyPr/>
        <a:lstStyle/>
        <a:p>
          <a:endParaRPr lang="en-US" sz="2000"/>
        </a:p>
      </dgm:t>
    </dgm:pt>
    <dgm:pt modelId="{78C269CD-2DCF-4550-BC47-AFC393670A7C}" type="sibTrans" cxnId="{0BD53E79-177F-451A-AA33-AC0C03CCE0B0}">
      <dgm:prSet/>
      <dgm:spPr/>
      <dgm:t>
        <a:bodyPr/>
        <a:lstStyle/>
        <a:p>
          <a:endParaRPr lang="en-US"/>
        </a:p>
      </dgm:t>
    </dgm:pt>
    <dgm:pt modelId="{99C59338-7D47-4F37-AFB9-62A10A91D67D}">
      <dgm:prSet/>
      <dgm:spPr/>
      <dgm:t>
        <a:bodyPr/>
        <a:lstStyle/>
        <a:p>
          <a:r>
            <a:rPr lang="en-US"/>
            <a:t>Camouflage for partisan agendas of neighboring states.</a:t>
          </a:r>
        </a:p>
      </dgm:t>
    </dgm:pt>
    <dgm:pt modelId="{6AEBBC0F-ECA2-432F-B64F-A5A1C7EA2ACF}" type="parTrans" cxnId="{2447DE11-1B18-43CF-AD77-5732E4D7272A}">
      <dgm:prSet/>
      <dgm:spPr/>
      <dgm:t>
        <a:bodyPr/>
        <a:lstStyle/>
        <a:p>
          <a:endParaRPr lang="en-US" sz="2000"/>
        </a:p>
      </dgm:t>
    </dgm:pt>
    <dgm:pt modelId="{4564450F-D1D3-4B06-A805-49CAFA1D4531}" type="sibTrans" cxnId="{2447DE11-1B18-43CF-AD77-5732E4D7272A}">
      <dgm:prSet/>
      <dgm:spPr/>
      <dgm:t>
        <a:bodyPr/>
        <a:lstStyle/>
        <a:p>
          <a:endParaRPr lang="en-US"/>
        </a:p>
      </dgm:t>
    </dgm:pt>
    <dgm:pt modelId="{8C5EDE7F-235D-4069-A3F2-B571E6A976EC}">
      <dgm:prSet/>
      <dgm:spPr/>
      <dgm:t>
        <a:bodyPr/>
        <a:lstStyle/>
        <a:p>
          <a:r>
            <a:rPr lang="en-US"/>
            <a:t>Source of civilian harm, corruption and misconduct. Lost local perceptions.</a:t>
          </a:r>
        </a:p>
      </dgm:t>
    </dgm:pt>
    <dgm:pt modelId="{32E103AE-6C40-4FEB-9261-21DA8C901CDB}" type="parTrans" cxnId="{15185F4C-3B9A-4CB8-B449-813A65260F07}">
      <dgm:prSet/>
      <dgm:spPr/>
      <dgm:t>
        <a:bodyPr/>
        <a:lstStyle/>
        <a:p>
          <a:endParaRPr lang="en-US" sz="2000"/>
        </a:p>
      </dgm:t>
    </dgm:pt>
    <dgm:pt modelId="{718C5FFE-80CC-43F0-B5C6-665F32AF325B}" type="sibTrans" cxnId="{15185F4C-3B9A-4CB8-B449-813A65260F07}">
      <dgm:prSet/>
      <dgm:spPr/>
      <dgm:t>
        <a:bodyPr/>
        <a:lstStyle/>
        <a:p>
          <a:endParaRPr lang="en-US"/>
        </a:p>
      </dgm:t>
    </dgm:pt>
    <dgm:pt modelId="{0DAEE54C-16B3-A444-9A7E-C58DD9422017}">
      <dgm:prSet/>
      <dgm:spPr/>
      <dgm:t>
        <a:bodyPr/>
        <a:lstStyle/>
        <a:p>
          <a:r>
            <a:rPr lang="en-US"/>
            <a:t>Displaced rather than destroyed al-Shabaab’s key combat capabilities.</a:t>
          </a:r>
        </a:p>
      </dgm:t>
    </dgm:pt>
    <dgm:pt modelId="{78436183-F4B3-BF43-A918-71F3DB6CC7D6}" type="parTrans" cxnId="{6B92F881-D29B-1943-9334-5D0F362ED337}">
      <dgm:prSet/>
      <dgm:spPr/>
      <dgm:t>
        <a:bodyPr/>
        <a:lstStyle/>
        <a:p>
          <a:endParaRPr lang="en-US" sz="2000"/>
        </a:p>
      </dgm:t>
    </dgm:pt>
    <dgm:pt modelId="{56B0B3F3-535E-2245-86F1-56D57537F470}" type="sibTrans" cxnId="{6B92F881-D29B-1943-9334-5D0F362ED337}">
      <dgm:prSet/>
      <dgm:spPr/>
      <dgm:t>
        <a:bodyPr/>
        <a:lstStyle/>
        <a:p>
          <a:endParaRPr lang="en-US"/>
        </a:p>
      </dgm:t>
    </dgm:pt>
    <dgm:pt modelId="{81949991-3B6C-7644-B325-720A339DB4DD}" type="pres">
      <dgm:prSet presAssocID="{BCDD2F44-2DA9-48BA-A477-D57C799B9A25}" presName="vert0" presStyleCnt="0">
        <dgm:presLayoutVars>
          <dgm:dir/>
          <dgm:animOne val="branch"/>
          <dgm:animLvl val="lvl"/>
        </dgm:presLayoutVars>
      </dgm:prSet>
      <dgm:spPr/>
    </dgm:pt>
    <dgm:pt modelId="{5712D2F2-70A5-EE4C-A752-39571FEB51CB}" type="pres">
      <dgm:prSet presAssocID="{D0C0AA26-2C25-4C57-99BB-F0C7A9443ED7}" presName="thickLine" presStyleLbl="alignNode1" presStyleIdx="0" presStyleCnt="6"/>
      <dgm:spPr/>
    </dgm:pt>
    <dgm:pt modelId="{117B9C8C-757E-6E4B-873B-EC074C37CE05}" type="pres">
      <dgm:prSet presAssocID="{D0C0AA26-2C25-4C57-99BB-F0C7A9443ED7}" presName="horz1" presStyleCnt="0"/>
      <dgm:spPr/>
    </dgm:pt>
    <dgm:pt modelId="{A334045B-B76B-1F4B-B204-E66F0257AE04}" type="pres">
      <dgm:prSet presAssocID="{D0C0AA26-2C25-4C57-99BB-F0C7A9443ED7}" presName="tx1" presStyleLbl="revTx" presStyleIdx="0" presStyleCnt="6"/>
      <dgm:spPr/>
    </dgm:pt>
    <dgm:pt modelId="{D0866C5F-40FC-054C-B3D7-C60A912B3914}" type="pres">
      <dgm:prSet presAssocID="{D0C0AA26-2C25-4C57-99BB-F0C7A9443ED7}" presName="vert1" presStyleCnt="0"/>
      <dgm:spPr/>
    </dgm:pt>
    <dgm:pt modelId="{0F3A3EF3-DB6A-524F-BF4C-D4E75B4CE612}" type="pres">
      <dgm:prSet presAssocID="{0DAEE54C-16B3-A444-9A7E-C58DD9422017}" presName="thickLine" presStyleLbl="alignNode1" presStyleIdx="1" presStyleCnt="6"/>
      <dgm:spPr/>
    </dgm:pt>
    <dgm:pt modelId="{F51C453C-CAB9-7242-BCE7-1DDB821D792D}" type="pres">
      <dgm:prSet presAssocID="{0DAEE54C-16B3-A444-9A7E-C58DD9422017}" presName="horz1" presStyleCnt="0"/>
      <dgm:spPr/>
    </dgm:pt>
    <dgm:pt modelId="{2E355CC3-6FFA-754F-8E0A-CDE1E2FAC614}" type="pres">
      <dgm:prSet presAssocID="{0DAEE54C-16B3-A444-9A7E-C58DD9422017}" presName="tx1" presStyleLbl="revTx" presStyleIdx="1" presStyleCnt="6"/>
      <dgm:spPr/>
    </dgm:pt>
    <dgm:pt modelId="{B53341C4-2DE1-5C4E-8251-E7756FF5118C}" type="pres">
      <dgm:prSet presAssocID="{0DAEE54C-16B3-A444-9A7E-C58DD9422017}" presName="vert1" presStyleCnt="0"/>
      <dgm:spPr/>
    </dgm:pt>
    <dgm:pt modelId="{13020723-D010-C54D-94F7-47E6A150006C}" type="pres">
      <dgm:prSet presAssocID="{0CF0D98F-B212-4E41-ACF6-4CFEACB2F2B2}" presName="thickLine" presStyleLbl="alignNode1" presStyleIdx="2" presStyleCnt="6"/>
      <dgm:spPr/>
    </dgm:pt>
    <dgm:pt modelId="{C13F168B-ECBA-D14E-92B6-982E3C13BAAC}" type="pres">
      <dgm:prSet presAssocID="{0CF0D98F-B212-4E41-ACF6-4CFEACB2F2B2}" presName="horz1" presStyleCnt="0"/>
      <dgm:spPr/>
    </dgm:pt>
    <dgm:pt modelId="{E1FA6F98-7305-BC4F-BB31-23E420AC9EF6}" type="pres">
      <dgm:prSet presAssocID="{0CF0D98F-B212-4E41-ACF6-4CFEACB2F2B2}" presName="tx1" presStyleLbl="revTx" presStyleIdx="2" presStyleCnt="6"/>
      <dgm:spPr/>
    </dgm:pt>
    <dgm:pt modelId="{1E70CCF0-8B4C-0149-BEE0-3242EE9A859D}" type="pres">
      <dgm:prSet presAssocID="{0CF0D98F-B212-4E41-ACF6-4CFEACB2F2B2}" presName="vert1" presStyleCnt="0"/>
      <dgm:spPr/>
    </dgm:pt>
    <dgm:pt modelId="{8A5B458C-D8B3-3040-B174-C3F57FBF0E28}" type="pres">
      <dgm:prSet presAssocID="{4E73B46B-3904-48AE-AB10-DA8F12546584}" presName="thickLine" presStyleLbl="alignNode1" presStyleIdx="3" presStyleCnt="6"/>
      <dgm:spPr/>
    </dgm:pt>
    <dgm:pt modelId="{1A19CC9D-FABF-884D-A2B7-501C2080C638}" type="pres">
      <dgm:prSet presAssocID="{4E73B46B-3904-48AE-AB10-DA8F12546584}" presName="horz1" presStyleCnt="0"/>
      <dgm:spPr/>
    </dgm:pt>
    <dgm:pt modelId="{456928DB-D9AC-EC43-99E7-2609BFBEEBED}" type="pres">
      <dgm:prSet presAssocID="{4E73B46B-3904-48AE-AB10-DA8F12546584}" presName="tx1" presStyleLbl="revTx" presStyleIdx="3" presStyleCnt="6"/>
      <dgm:spPr/>
    </dgm:pt>
    <dgm:pt modelId="{5AB43627-45D1-3945-87DA-27B569B291B6}" type="pres">
      <dgm:prSet presAssocID="{4E73B46B-3904-48AE-AB10-DA8F12546584}" presName="vert1" presStyleCnt="0"/>
      <dgm:spPr/>
    </dgm:pt>
    <dgm:pt modelId="{1F18E303-402E-C14C-BA64-509D049CA7AD}" type="pres">
      <dgm:prSet presAssocID="{99C59338-7D47-4F37-AFB9-62A10A91D67D}" presName="thickLine" presStyleLbl="alignNode1" presStyleIdx="4" presStyleCnt="6"/>
      <dgm:spPr/>
    </dgm:pt>
    <dgm:pt modelId="{7DC68AA3-CE58-4A48-8832-66592C8257AB}" type="pres">
      <dgm:prSet presAssocID="{99C59338-7D47-4F37-AFB9-62A10A91D67D}" presName="horz1" presStyleCnt="0"/>
      <dgm:spPr/>
    </dgm:pt>
    <dgm:pt modelId="{9EFF5F94-9D14-D14E-9E7F-33596281CDFE}" type="pres">
      <dgm:prSet presAssocID="{99C59338-7D47-4F37-AFB9-62A10A91D67D}" presName="tx1" presStyleLbl="revTx" presStyleIdx="4" presStyleCnt="6"/>
      <dgm:spPr/>
    </dgm:pt>
    <dgm:pt modelId="{6D3E46CA-C6E9-6349-B550-CC55E45B2DE9}" type="pres">
      <dgm:prSet presAssocID="{99C59338-7D47-4F37-AFB9-62A10A91D67D}" presName="vert1" presStyleCnt="0"/>
      <dgm:spPr/>
    </dgm:pt>
    <dgm:pt modelId="{ED93E8F1-60F0-CF42-843B-D6275B9468A6}" type="pres">
      <dgm:prSet presAssocID="{8C5EDE7F-235D-4069-A3F2-B571E6A976EC}" presName="thickLine" presStyleLbl="alignNode1" presStyleIdx="5" presStyleCnt="6"/>
      <dgm:spPr/>
    </dgm:pt>
    <dgm:pt modelId="{791ABAFC-7966-8743-B73C-9C2A85C257BC}" type="pres">
      <dgm:prSet presAssocID="{8C5EDE7F-235D-4069-A3F2-B571E6A976EC}" presName="horz1" presStyleCnt="0"/>
      <dgm:spPr/>
    </dgm:pt>
    <dgm:pt modelId="{86FF9B6A-7C0C-F34A-AEFC-C03E85DB49E5}" type="pres">
      <dgm:prSet presAssocID="{8C5EDE7F-235D-4069-A3F2-B571E6A976EC}" presName="tx1" presStyleLbl="revTx" presStyleIdx="5" presStyleCnt="6"/>
      <dgm:spPr/>
    </dgm:pt>
    <dgm:pt modelId="{37D67F27-7A3C-FC4D-AE8D-785917699C5A}" type="pres">
      <dgm:prSet presAssocID="{8C5EDE7F-235D-4069-A3F2-B571E6A976EC}" presName="vert1" presStyleCnt="0"/>
      <dgm:spPr/>
    </dgm:pt>
  </dgm:ptLst>
  <dgm:cxnLst>
    <dgm:cxn modelId="{2447DE11-1B18-43CF-AD77-5732E4D7272A}" srcId="{BCDD2F44-2DA9-48BA-A477-D57C799B9A25}" destId="{99C59338-7D47-4F37-AFB9-62A10A91D67D}" srcOrd="4" destOrd="0" parTransId="{6AEBBC0F-ECA2-432F-B64F-A5A1C7EA2ACF}" sibTransId="{4564450F-D1D3-4B06-A805-49CAFA1D4531}"/>
    <dgm:cxn modelId="{C120D862-1D6E-4BA6-8FE7-AF14913A3DBC}" srcId="{BCDD2F44-2DA9-48BA-A477-D57C799B9A25}" destId="{0CF0D98F-B212-4E41-ACF6-4CFEACB2F2B2}" srcOrd="2" destOrd="0" parTransId="{C6E2CB36-147F-434D-8481-16D033DBA69B}" sibTransId="{6DE47342-C627-4048-B13A-36D308E0F72D}"/>
    <dgm:cxn modelId="{15185F4C-3B9A-4CB8-B449-813A65260F07}" srcId="{BCDD2F44-2DA9-48BA-A477-D57C799B9A25}" destId="{8C5EDE7F-235D-4069-A3F2-B571E6A976EC}" srcOrd="5" destOrd="0" parTransId="{32E103AE-6C40-4FEB-9261-21DA8C901CDB}" sibTransId="{718C5FFE-80CC-43F0-B5C6-665F32AF325B}"/>
    <dgm:cxn modelId="{3753CA75-7292-3640-BCFB-796E705DE21C}" type="presOf" srcId="{D0C0AA26-2C25-4C57-99BB-F0C7A9443ED7}" destId="{A334045B-B76B-1F4B-B204-E66F0257AE04}" srcOrd="0" destOrd="0" presId="urn:microsoft.com/office/officeart/2008/layout/LinedList"/>
    <dgm:cxn modelId="{0BD53E79-177F-451A-AA33-AC0C03CCE0B0}" srcId="{BCDD2F44-2DA9-48BA-A477-D57C799B9A25}" destId="{4E73B46B-3904-48AE-AB10-DA8F12546584}" srcOrd="3" destOrd="0" parTransId="{9CEA3EDE-C775-4DDD-920D-833028ECD775}" sibTransId="{78C269CD-2DCF-4550-BC47-AFC393670A7C}"/>
    <dgm:cxn modelId="{6B92F881-D29B-1943-9334-5D0F362ED337}" srcId="{BCDD2F44-2DA9-48BA-A477-D57C799B9A25}" destId="{0DAEE54C-16B3-A444-9A7E-C58DD9422017}" srcOrd="1" destOrd="0" parTransId="{78436183-F4B3-BF43-A918-71F3DB6CC7D6}" sibTransId="{56B0B3F3-535E-2245-86F1-56D57537F470}"/>
    <dgm:cxn modelId="{A7EB8EA8-FED1-4440-8917-A040262D7CE4}" type="presOf" srcId="{8C5EDE7F-235D-4069-A3F2-B571E6A976EC}" destId="{86FF9B6A-7C0C-F34A-AEFC-C03E85DB49E5}" srcOrd="0" destOrd="0" presId="urn:microsoft.com/office/officeart/2008/layout/LinedList"/>
    <dgm:cxn modelId="{F970A1C2-4A00-E34A-8419-DD0ADF0ECC46}" type="presOf" srcId="{0CF0D98F-B212-4E41-ACF6-4CFEACB2F2B2}" destId="{E1FA6F98-7305-BC4F-BB31-23E420AC9EF6}" srcOrd="0" destOrd="0" presId="urn:microsoft.com/office/officeart/2008/layout/LinedList"/>
    <dgm:cxn modelId="{C4C073C9-FFB4-1842-98F7-702F8B1DF030}" type="presOf" srcId="{4E73B46B-3904-48AE-AB10-DA8F12546584}" destId="{456928DB-D9AC-EC43-99E7-2609BFBEEBED}" srcOrd="0" destOrd="0" presId="urn:microsoft.com/office/officeart/2008/layout/LinedList"/>
    <dgm:cxn modelId="{EC68ABD8-9AE2-1342-A96B-B1180C31698B}" type="presOf" srcId="{99C59338-7D47-4F37-AFB9-62A10A91D67D}" destId="{9EFF5F94-9D14-D14E-9E7F-33596281CDFE}" srcOrd="0" destOrd="0" presId="urn:microsoft.com/office/officeart/2008/layout/LinedList"/>
    <dgm:cxn modelId="{C60429DA-3979-0E4A-894E-F282BBDD34C0}" type="presOf" srcId="{0DAEE54C-16B3-A444-9A7E-C58DD9422017}" destId="{2E355CC3-6FFA-754F-8E0A-CDE1E2FAC614}" srcOrd="0" destOrd="0" presId="urn:microsoft.com/office/officeart/2008/layout/LinedList"/>
    <dgm:cxn modelId="{2A4593E1-898F-47DA-AC3E-17B8068B6EE0}" srcId="{BCDD2F44-2DA9-48BA-A477-D57C799B9A25}" destId="{D0C0AA26-2C25-4C57-99BB-F0C7A9443ED7}" srcOrd="0" destOrd="0" parTransId="{F0DE4112-808B-412D-9CD0-353F792EF75C}" sibTransId="{0765DC0C-9520-4D3B-AFF4-08DE1E5BB780}"/>
    <dgm:cxn modelId="{F82E6AF1-677D-FE49-BC95-DF006A9A1270}" type="presOf" srcId="{BCDD2F44-2DA9-48BA-A477-D57C799B9A25}" destId="{81949991-3B6C-7644-B325-720A339DB4DD}" srcOrd="0" destOrd="0" presId="urn:microsoft.com/office/officeart/2008/layout/LinedList"/>
    <dgm:cxn modelId="{598AE4FA-75C6-F343-8BD1-E639048A689D}" type="presParOf" srcId="{81949991-3B6C-7644-B325-720A339DB4DD}" destId="{5712D2F2-70A5-EE4C-A752-39571FEB51CB}" srcOrd="0" destOrd="0" presId="urn:microsoft.com/office/officeart/2008/layout/LinedList"/>
    <dgm:cxn modelId="{FD04C534-A04B-C242-88EA-4C109F451D51}" type="presParOf" srcId="{81949991-3B6C-7644-B325-720A339DB4DD}" destId="{117B9C8C-757E-6E4B-873B-EC074C37CE05}" srcOrd="1" destOrd="0" presId="urn:microsoft.com/office/officeart/2008/layout/LinedList"/>
    <dgm:cxn modelId="{2C8F218C-6ADF-5141-8808-D421C97E30DF}" type="presParOf" srcId="{117B9C8C-757E-6E4B-873B-EC074C37CE05}" destId="{A334045B-B76B-1F4B-B204-E66F0257AE04}" srcOrd="0" destOrd="0" presId="urn:microsoft.com/office/officeart/2008/layout/LinedList"/>
    <dgm:cxn modelId="{A2D72E08-8681-1C45-8326-9EA3F4CFF705}" type="presParOf" srcId="{117B9C8C-757E-6E4B-873B-EC074C37CE05}" destId="{D0866C5F-40FC-054C-B3D7-C60A912B3914}" srcOrd="1" destOrd="0" presId="urn:microsoft.com/office/officeart/2008/layout/LinedList"/>
    <dgm:cxn modelId="{8C9A2A45-5848-A645-8C2C-3475DE93D73B}" type="presParOf" srcId="{81949991-3B6C-7644-B325-720A339DB4DD}" destId="{0F3A3EF3-DB6A-524F-BF4C-D4E75B4CE612}" srcOrd="2" destOrd="0" presId="urn:microsoft.com/office/officeart/2008/layout/LinedList"/>
    <dgm:cxn modelId="{557BDB09-A38B-7145-AA23-96F39E8773C8}" type="presParOf" srcId="{81949991-3B6C-7644-B325-720A339DB4DD}" destId="{F51C453C-CAB9-7242-BCE7-1DDB821D792D}" srcOrd="3" destOrd="0" presId="urn:microsoft.com/office/officeart/2008/layout/LinedList"/>
    <dgm:cxn modelId="{979E076B-B75E-5D45-AFFD-E8390C248612}" type="presParOf" srcId="{F51C453C-CAB9-7242-BCE7-1DDB821D792D}" destId="{2E355CC3-6FFA-754F-8E0A-CDE1E2FAC614}" srcOrd="0" destOrd="0" presId="urn:microsoft.com/office/officeart/2008/layout/LinedList"/>
    <dgm:cxn modelId="{D1F59D02-2498-CE47-82C5-D6D592D18E28}" type="presParOf" srcId="{F51C453C-CAB9-7242-BCE7-1DDB821D792D}" destId="{B53341C4-2DE1-5C4E-8251-E7756FF5118C}" srcOrd="1" destOrd="0" presId="urn:microsoft.com/office/officeart/2008/layout/LinedList"/>
    <dgm:cxn modelId="{C8AE6CF9-0B3B-DA48-B9F2-46D8194AFB2B}" type="presParOf" srcId="{81949991-3B6C-7644-B325-720A339DB4DD}" destId="{13020723-D010-C54D-94F7-47E6A150006C}" srcOrd="4" destOrd="0" presId="urn:microsoft.com/office/officeart/2008/layout/LinedList"/>
    <dgm:cxn modelId="{3D318C18-A0C7-2E45-8C84-542150FD1C9D}" type="presParOf" srcId="{81949991-3B6C-7644-B325-720A339DB4DD}" destId="{C13F168B-ECBA-D14E-92B6-982E3C13BAAC}" srcOrd="5" destOrd="0" presId="urn:microsoft.com/office/officeart/2008/layout/LinedList"/>
    <dgm:cxn modelId="{3F4626FC-7DDE-0647-90F1-5258C1C5266A}" type="presParOf" srcId="{C13F168B-ECBA-D14E-92B6-982E3C13BAAC}" destId="{E1FA6F98-7305-BC4F-BB31-23E420AC9EF6}" srcOrd="0" destOrd="0" presId="urn:microsoft.com/office/officeart/2008/layout/LinedList"/>
    <dgm:cxn modelId="{71843335-8C29-2C4C-98AD-B9D9E5DF3C92}" type="presParOf" srcId="{C13F168B-ECBA-D14E-92B6-982E3C13BAAC}" destId="{1E70CCF0-8B4C-0149-BEE0-3242EE9A859D}" srcOrd="1" destOrd="0" presId="urn:microsoft.com/office/officeart/2008/layout/LinedList"/>
    <dgm:cxn modelId="{8ED16021-16D4-3240-BF76-FEC6CF49EFED}" type="presParOf" srcId="{81949991-3B6C-7644-B325-720A339DB4DD}" destId="{8A5B458C-D8B3-3040-B174-C3F57FBF0E28}" srcOrd="6" destOrd="0" presId="urn:microsoft.com/office/officeart/2008/layout/LinedList"/>
    <dgm:cxn modelId="{2CBF5DB3-FB65-9A4F-8D3F-CCEA148F1897}" type="presParOf" srcId="{81949991-3B6C-7644-B325-720A339DB4DD}" destId="{1A19CC9D-FABF-884D-A2B7-501C2080C638}" srcOrd="7" destOrd="0" presId="urn:microsoft.com/office/officeart/2008/layout/LinedList"/>
    <dgm:cxn modelId="{0498D1CA-4ADE-9046-B2C3-74A0AF02A541}" type="presParOf" srcId="{1A19CC9D-FABF-884D-A2B7-501C2080C638}" destId="{456928DB-D9AC-EC43-99E7-2609BFBEEBED}" srcOrd="0" destOrd="0" presId="urn:microsoft.com/office/officeart/2008/layout/LinedList"/>
    <dgm:cxn modelId="{F53E6BDB-82CB-6041-AFB6-FBC56CEC3C8F}" type="presParOf" srcId="{1A19CC9D-FABF-884D-A2B7-501C2080C638}" destId="{5AB43627-45D1-3945-87DA-27B569B291B6}" srcOrd="1" destOrd="0" presId="urn:microsoft.com/office/officeart/2008/layout/LinedList"/>
    <dgm:cxn modelId="{B7BC75D5-C547-6949-AF5C-B7F59EA13B61}" type="presParOf" srcId="{81949991-3B6C-7644-B325-720A339DB4DD}" destId="{1F18E303-402E-C14C-BA64-509D049CA7AD}" srcOrd="8" destOrd="0" presId="urn:microsoft.com/office/officeart/2008/layout/LinedList"/>
    <dgm:cxn modelId="{F4464FD9-7909-B74D-9862-0A399F4DA772}" type="presParOf" srcId="{81949991-3B6C-7644-B325-720A339DB4DD}" destId="{7DC68AA3-CE58-4A48-8832-66592C8257AB}" srcOrd="9" destOrd="0" presId="urn:microsoft.com/office/officeart/2008/layout/LinedList"/>
    <dgm:cxn modelId="{01524630-9611-144B-BAD1-B0B6659C0DA2}" type="presParOf" srcId="{7DC68AA3-CE58-4A48-8832-66592C8257AB}" destId="{9EFF5F94-9D14-D14E-9E7F-33596281CDFE}" srcOrd="0" destOrd="0" presId="urn:microsoft.com/office/officeart/2008/layout/LinedList"/>
    <dgm:cxn modelId="{D859EBC6-2E2C-074E-B540-1DA80A68B82B}" type="presParOf" srcId="{7DC68AA3-CE58-4A48-8832-66592C8257AB}" destId="{6D3E46CA-C6E9-6349-B550-CC55E45B2DE9}" srcOrd="1" destOrd="0" presId="urn:microsoft.com/office/officeart/2008/layout/LinedList"/>
    <dgm:cxn modelId="{C201C723-0952-A54F-B557-87C51F7C63B2}" type="presParOf" srcId="{81949991-3B6C-7644-B325-720A339DB4DD}" destId="{ED93E8F1-60F0-CF42-843B-D6275B9468A6}" srcOrd="10" destOrd="0" presId="urn:microsoft.com/office/officeart/2008/layout/LinedList"/>
    <dgm:cxn modelId="{12215D1C-413A-E143-97BC-4C0F661640AB}" type="presParOf" srcId="{81949991-3B6C-7644-B325-720A339DB4DD}" destId="{791ABAFC-7966-8743-B73C-9C2A85C257BC}" srcOrd="11" destOrd="0" presId="urn:microsoft.com/office/officeart/2008/layout/LinedList"/>
    <dgm:cxn modelId="{41D30A71-3152-7548-AAA0-AE921CBF6AF2}" type="presParOf" srcId="{791ABAFC-7966-8743-B73C-9C2A85C257BC}" destId="{86FF9B6A-7C0C-F34A-AEFC-C03E85DB49E5}" srcOrd="0" destOrd="0" presId="urn:microsoft.com/office/officeart/2008/layout/LinedList"/>
    <dgm:cxn modelId="{859C7F72-2090-F649-8318-1CDBA4E1AE39}" type="presParOf" srcId="{791ABAFC-7966-8743-B73C-9C2A85C257BC}" destId="{37D67F27-7A3C-FC4D-AE8D-785917699C5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0C0FF3-448C-485D-8538-612EFFAA4FAB}" type="doc">
      <dgm:prSet loTypeId="urn:microsoft.com/office/officeart/2005/8/layout/radial4" loCatId="relationship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BEAFB1D-1D5D-4102-A370-2C2D45672E3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AMISOM</a:t>
          </a:r>
        </a:p>
      </dgm:t>
    </dgm:pt>
    <dgm:pt modelId="{F3CC8DFD-0C16-49CE-B38F-69B7FE6773E6}" type="parTrans" cxnId="{2906102B-CD7A-45D6-AD91-69C74D647C8B}">
      <dgm:prSet/>
      <dgm:spPr/>
      <dgm:t>
        <a:bodyPr/>
        <a:lstStyle/>
        <a:p>
          <a:endParaRPr lang="en-US" sz="1100">
            <a:solidFill>
              <a:schemeClr val="tx1"/>
            </a:solidFill>
          </a:endParaRPr>
        </a:p>
      </dgm:t>
    </dgm:pt>
    <dgm:pt modelId="{71499CEE-A669-4693-A61A-91E7E17D0215}" type="sibTrans" cxnId="{2906102B-CD7A-45D6-AD91-69C74D647C8B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23B6715-DFEE-41FC-B3F5-44D5B859C60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African TCCs</a:t>
          </a:r>
        </a:p>
        <a:p>
          <a:r>
            <a:rPr lang="en-US" sz="1200" dirty="0">
              <a:solidFill>
                <a:schemeClr val="tx1"/>
              </a:solidFill>
            </a:rPr>
            <a:t>Uganda, Burundi, Kenya, Djibouti, Sierra Leone, Ethiopia</a:t>
          </a:r>
        </a:p>
      </dgm:t>
    </dgm:pt>
    <dgm:pt modelId="{1068662D-37CF-4B76-B7BA-9C71B2EB4E01}" type="parTrans" cxnId="{CCD3A0F9-A28B-4D1E-AF4A-42B46DD9DE25}">
      <dgm:prSet/>
      <dgm:spPr/>
      <dgm:t>
        <a:bodyPr/>
        <a:lstStyle/>
        <a:p>
          <a:endParaRPr lang="en-US" sz="1100">
            <a:solidFill>
              <a:schemeClr val="tx1"/>
            </a:solidFill>
          </a:endParaRPr>
        </a:p>
      </dgm:t>
    </dgm:pt>
    <dgm:pt modelId="{F94C1EBE-3DAE-4CF7-81C9-DD099A7566F7}" type="sibTrans" cxnId="{CCD3A0F9-A28B-4D1E-AF4A-42B46DD9DE2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F52F568-5311-49A1-B234-A2D341919CD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Bilateral “train &amp; equip”</a:t>
          </a:r>
        </a:p>
        <a:p>
          <a:r>
            <a:rPr lang="en-US" sz="1400" dirty="0">
              <a:solidFill>
                <a:schemeClr val="tx1"/>
              </a:solidFill>
            </a:rPr>
            <a:t>(esp. US, UK)</a:t>
          </a:r>
        </a:p>
      </dgm:t>
    </dgm:pt>
    <dgm:pt modelId="{CF09CBB8-50DF-4CBB-923D-CD23AD2D5B27}" type="parTrans" cxnId="{BAC097D7-819B-4218-BFA2-B10C0F9266D4}">
      <dgm:prSet/>
      <dgm:spPr/>
      <dgm:t>
        <a:bodyPr/>
        <a:lstStyle/>
        <a:p>
          <a:endParaRPr lang="en-US" sz="1100">
            <a:solidFill>
              <a:schemeClr val="tx1"/>
            </a:solidFill>
          </a:endParaRPr>
        </a:p>
      </dgm:t>
    </dgm:pt>
    <dgm:pt modelId="{E579A630-E866-45DD-B6A9-4A8F17AF1744}" type="sibTrans" cxnId="{BAC097D7-819B-4218-BFA2-B10C0F9266D4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6504AE71-3B3D-4BB8-BDEA-66D92591B868}">
      <dgm:prSet custT="1"/>
      <dgm:spPr>
        <a:solidFill>
          <a:srgbClr val="002060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European Union</a:t>
          </a:r>
        </a:p>
        <a:p>
          <a:r>
            <a:rPr lang="en-US" sz="1400" dirty="0">
              <a:solidFill>
                <a:schemeClr val="bg1"/>
              </a:solidFill>
            </a:rPr>
            <a:t>allowances + training mission</a:t>
          </a:r>
        </a:p>
      </dgm:t>
    </dgm:pt>
    <dgm:pt modelId="{356B945E-D2CE-4E03-B096-5A4C2AB5FB67}" type="parTrans" cxnId="{D6267604-EC6E-4CE2-86A1-BEC4D527B0C3}">
      <dgm:prSet/>
      <dgm:spPr/>
      <dgm:t>
        <a:bodyPr/>
        <a:lstStyle/>
        <a:p>
          <a:endParaRPr lang="en-US" sz="1100">
            <a:solidFill>
              <a:schemeClr val="tx1"/>
            </a:solidFill>
          </a:endParaRPr>
        </a:p>
      </dgm:t>
    </dgm:pt>
    <dgm:pt modelId="{96B7EDB8-E616-42B6-98EA-C8CA725F448D}" type="sibTrans" cxnId="{D6267604-EC6E-4CE2-86A1-BEC4D527B0C3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C2254E4-E687-42D1-B3A1-BB6C8BD100DD}">
      <dgm:prSet custT="1"/>
      <dgm:spPr>
        <a:solidFill>
          <a:srgbClr val="FF0000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Parallel Operations</a:t>
          </a:r>
          <a:r>
            <a:rPr lang="en-US" sz="1400" dirty="0">
              <a:solidFill>
                <a:schemeClr val="tx1"/>
              </a:solidFill>
            </a:rPr>
            <a:t> Ethiopia, Kenya, USA + Somali Forces</a:t>
          </a:r>
        </a:p>
      </dgm:t>
    </dgm:pt>
    <dgm:pt modelId="{9ABF1689-32F1-46E5-A5E2-57D81DE8915F}" type="parTrans" cxnId="{C8531F81-F9F0-461C-9384-1C60C8B233DA}">
      <dgm:prSet/>
      <dgm:spPr/>
      <dgm:t>
        <a:bodyPr/>
        <a:lstStyle/>
        <a:p>
          <a:endParaRPr lang="en-US" sz="1100">
            <a:solidFill>
              <a:schemeClr val="tx1"/>
            </a:solidFill>
          </a:endParaRPr>
        </a:p>
      </dgm:t>
    </dgm:pt>
    <dgm:pt modelId="{0CF25A28-0013-4D75-B34A-6B988F359FB0}" type="sibTrans" cxnId="{C8531F81-F9F0-461C-9384-1C60C8B233D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82C9466-CB4B-984E-890C-47A9753C25E5}">
      <dgm:prSet custT="1"/>
      <dgm:spPr>
        <a:solidFill>
          <a:srgbClr val="00B0F0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United Nations</a:t>
          </a:r>
        </a:p>
        <a:p>
          <a:r>
            <a:rPr lang="en-US" sz="1400" dirty="0">
              <a:solidFill>
                <a:schemeClr val="tx1"/>
              </a:solidFill>
            </a:rPr>
            <a:t>mandates, logistics, missions, finance</a:t>
          </a:r>
        </a:p>
      </dgm:t>
    </dgm:pt>
    <dgm:pt modelId="{7BDA7157-300A-CA4D-903B-A8B236465D40}" type="parTrans" cxnId="{A609F749-B3DC-9D47-B0CA-7AD21D668C6C}">
      <dgm:prSet/>
      <dgm:spPr/>
      <dgm:t>
        <a:bodyPr/>
        <a:lstStyle/>
        <a:p>
          <a:endParaRPr lang="en-US" sz="1100">
            <a:solidFill>
              <a:schemeClr val="tx1"/>
            </a:solidFill>
          </a:endParaRPr>
        </a:p>
      </dgm:t>
    </dgm:pt>
    <dgm:pt modelId="{FB3733F9-4609-9B46-BE58-E8C25847E6ED}" type="sibTrans" cxnId="{A609F749-B3DC-9D47-B0CA-7AD21D668C6C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E60CC26C-9CA6-3D40-93D5-6600F0EDA7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Bilateral donors </a:t>
          </a:r>
          <a:r>
            <a:rPr lang="en-US" sz="1400" dirty="0">
              <a:solidFill>
                <a:schemeClr val="tx1"/>
              </a:solidFill>
            </a:rPr>
            <a:t>(e.g. Canada, Japan, China etc.)</a:t>
          </a:r>
        </a:p>
      </dgm:t>
    </dgm:pt>
    <dgm:pt modelId="{9522A672-2B3E-9644-8BD7-BABAEC1526D7}" type="parTrans" cxnId="{919C6A10-CCCB-CD4B-B65B-5798EAFAD4D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1F2495A-4C4D-5049-AA23-843F1CB02004}" type="sibTrans" cxnId="{919C6A10-CCCB-CD4B-B65B-5798EAFAD4D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3B0A36B-F85C-7246-A86E-81322C74C6BA}" type="pres">
      <dgm:prSet presAssocID="{EA0C0FF3-448C-485D-8538-612EFFAA4FA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AC058AC-7527-4744-9163-D538C5F8F549}" type="pres">
      <dgm:prSet presAssocID="{0BEAFB1D-1D5D-4102-A370-2C2D45672E30}" presName="centerShape" presStyleLbl="node0" presStyleIdx="0" presStyleCnt="1"/>
      <dgm:spPr/>
    </dgm:pt>
    <dgm:pt modelId="{E13FF957-E984-6642-BA8C-9B7508DFAE4C}" type="pres">
      <dgm:prSet presAssocID="{1068662D-37CF-4B76-B7BA-9C71B2EB4E01}" presName="parTrans" presStyleLbl="bgSibTrans2D1" presStyleIdx="0" presStyleCnt="6"/>
      <dgm:spPr/>
    </dgm:pt>
    <dgm:pt modelId="{227D248F-6907-8749-9942-901B2EBD3C83}" type="pres">
      <dgm:prSet presAssocID="{B23B6715-DFEE-41FC-B3F5-44D5B859C60D}" presName="node" presStyleLbl="node1" presStyleIdx="0" presStyleCnt="6">
        <dgm:presLayoutVars>
          <dgm:bulletEnabled val="1"/>
        </dgm:presLayoutVars>
      </dgm:prSet>
      <dgm:spPr/>
    </dgm:pt>
    <dgm:pt modelId="{9C0948D6-90F5-5948-8C69-23EDE3FA6DBF}" type="pres">
      <dgm:prSet presAssocID="{356B945E-D2CE-4E03-B096-5A4C2AB5FB67}" presName="parTrans" presStyleLbl="bgSibTrans2D1" presStyleIdx="1" presStyleCnt="6"/>
      <dgm:spPr/>
    </dgm:pt>
    <dgm:pt modelId="{A6296C11-D42C-FF4F-AB4E-7347FF1A440A}" type="pres">
      <dgm:prSet presAssocID="{6504AE71-3B3D-4BB8-BDEA-66D92591B868}" presName="node" presStyleLbl="node1" presStyleIdx="1" presStyleCnt="6">
        <dgm:presLayoutVars>
          <dgm:bulletEnabled val="1"/>
        </dgm:presLayoutVars>
      </dgm:prSet>
      <dgm:spPr/>
    </dgm:pt>
    <dgm:pt modelId="{8F58CC07-9D32-A348-B24E-3664BA963727}" type="pres">
      <dgm:prSet presAssocID="{7BDA7157-300A-CA4D-903B-A8B236465D40}" presName="parTrans" presStyleLbl="bgSibTrans2D1" presStyleIdx="2" presStyleCnt="6"/>
      <dgm:spPr/>
    </dgm:pt>
    <dgm:pt modelId="{34340631-F550-054D-9288-628B26D31CA5}" type="pres">
      <dgm:prSet presAssocID="{282C9466-CB4B-984E-890C-47A9753C25E5}" presName="node" presStyleLbl="node1" presStyleIdx="2" presStyleCnt="6">
        <dgm:presLayoutVars>
          <dgm:bulletEnabled val="1"/>
        </dgm:presLayoutVars>
      </dgm:prSet>
      <dgm:spPr/>
    </dgm:pt>
    <dgm:pt modelId="{A56B4274-6538-5249-8A10-F1C3A59908A4}" type="pres">
      <dgm:prSet presAssocID="{CF09CBB8-50DF-4CBB-923D-CD23AD2D5B27}" presName="parTrans" presStyleLbl="bgSibTrans2D1" presStyleIdx="3" presStyleCnt="6"/>
      <dgm:spPr/>
    </dgm:pt>
    <dgm:pt modelId="{CBD7155C-04C1-F54F-82F1-653C80C39A8C}" type="pres">
      <dgm:prSet presAssocID="{7F52F568-5311-49A1-B234-A2D341919CD5}" presName="node" presStyleLbl="node1" presStyleIdx="3" presStyleCnt="6">
        <dgm:presLayoutVars>
          <dgm:bulletEnabled val="1"/>
        </dgm:presLayoutVars>
      </dgm:prSet>
      <dgm:spPr/>
    </dgm:pt>
    <dgm:pt modelId="{47C706F3-9E02-C845-B90D-4B25E31F47D7}" type="pres">
      <dgm:prSet presAssocID="{9522A672-2B3E-9644-8BD7-BABAEC1526D7}" presName="parTrans" presStyleLbl="bgSibTrans2D1" presStyleIdx="4" presStyleCnt="6"/>
      <dgm:spPr/>
    </dgm:pt>
    <dgm:pt modelId="{176EA9DF-47D2-744E-AECC-D3A59924BC9D}" type="pres">
      <dgm:prSet presAssocID="{E60CC26C-9CA6-3D40-93D5-6600F0EDA783}" presName="node" presStyleLbl="node1" presStyleIdx="4" presStyleCnt="6">
        <dgm:presLayoutVars>
          <dgm:bulletEnabled val="1"/>
        </dgm:presLayoutVars>
      </dgm:prSet>
      <dgm:spPr/>
    </dgm:pt>
    <dgm:pt modelId="{B56BB2FF-BE20-6748-BE20-80AE50A1C805}" type="pres">
      <dgm:prSet presAssocID="{9ABF1689-32F1-46E5-A5E2-57D81DE8915F}" presName="parTrans" presStyleLbl="bgSibTrans2D1" presStyleIdx="5" presStyleCnt="6"/>
      <dgm:spPr/>
    </dgm:pt>
    <dgm:pt modelId="{87FD1E22-218D-EA4B-AC90-4F158A0983F5}" type="pres">
      <dgm:prSet presAssocID="{AC2254E4-E687-42D1-B3A1-BB6C8BD100DD}" presName="node" presStyleLbl="node1" presStyleIdx="5" presStyleCnt="6">
        <dgm:presLayoutVars>
          <dgm:bulletEnabled val="1"/>
        </dgm:presLayoutVars>
      </dgm:prSet>
      <dgm:spPr/>
    </dgm:pt>
  </dgm:ptLst>
  <dgm:cxnLst>
    <dgm:cxn modelId="{D8517601-5EF2-C54B-BC73-C646FCBEC602}" type="presOf" srcId="{282C9466-CB4B-984E-890C-47A9753C25E5}" destId="{34340631-F550-054D-9288-628B26D31CA5}" srcOrd="0" destOrd="0" presId="urn:microsoft.com/office/officeart/2005/8/layout/radial4"/>
    <dgm:cxn modelId="{D6267604-EC6E-4CE2-86A1-BEC4D527B0C3}" srcId="{0BEAFB1D-1D5D-4102-A370-2C2D45672E30}" destId="{6504AE71-3B3D-4BB8-BDEA-66D92591B868}" srcOrd="1" destOrd="0" parTransId="{356B945E-D2CE-4E03-B096-5A4C2AB5FB67}" sibTransId="{96B7EDB8-E616-42B6-98EA-C8CA725F448D}"/>
    <dgm:cxn modelId="{919C6A10-CCCB-CD4B-B65B-5798EAFAD4D5}" srcId="{0BEAFB1D-1D5D-4102-A370-2C2D45672E30}" destId="{E60CC26C-9CA6-3D40-93D5-6600F0EDA783}" srcOrd="4" destOrd="0" parTransId="{9522A672-2B3E-9644-8BD7-BABAEC1526D7}" sibTransId="{41F2495A-4C4D-5049-AA23-843F1CB02004}"/>
    <dgm:cxn modelId="{2906102B-CD7A-45D6-AD91-69C74D647C8B}" srcId="{EA0C0FF3-448C-485D-8538-612EFFAA4FAB}" destId="{0BEAFB1D-1D5D-4102-A370-2C2D45672E30}" srcOrd="0" destOrd="0" parTransId="{F3CC8DFD-0C16-49CE-B38F-69B7FE6773E6}" sibTransId="{71499CEE-A669-4693-A61A-91E7E17D0215}"/>
    <dgm:cxn modelId="{BB692E36-A933-5B41-9D50-81118A0DBE54}" type="presOf" srcId="{356B945E-D2CE-4E03-B096-5A4C2AB5FB67}" destId="{9C0948D6-90F5-5948-8C69-23EDE3FA6DBF}" srcOrd="0" destOrd="0" presId="urn:microsoft.com/office/officeart/2005/8/layout/radial4"/>
    <dgm:cxn modelId="{95AB9563-C83A-3A4C-B860-3235163171FB}" type="presOf" srcId="{9522A672-2B3E-9644-8BD7-BABAEC1526D7}" destId="{47C706F3-9E02-C845-B90D-4B25E31F47D7}" srcOrd="0" destOrd="0" presId="urn:microsoft.com/office/officeart/2005/8/layout/radial4"/>
    <dgm:cxn modelId="{8E4D7264-B0C6-F449-93E4-8EA9872FFF24}" type="presOf" srcId="{E60CC26C-9CA6-3D40-93D5-6600F0EDA783}" destId="{176EA9DF-47D2-744E-AECC-D3A59924BC9D}" srcOrd="0" destOrd="0" presId="urn:microsoft.com/office/officeart/2005/8/layout/radial4"/>
    <dgm:cxn modelId="{741F5749-1CFA-B542-B881-91723A6DD3C8}" type="presOf" srcId="{0BEAFB1D-1D5D-4102-A370-2C2D45672E30}" destId="{7AC058AC-7527-4744-9163-D538C5F8F549}" srcOrd="0" destOrd="0" presId="urn:microsoft.com/office/officeart/2005/8/layout/radial4"/>
    <dgm:cxn modelId="{A609F749-B3DC-9D47-B0CA-7AD21D668C6C}" srcId="{0BEAFB1D-1D5D-4102-A370-2C2D45672E30}" destId="{282C9466-CB4B-984E-890C-47A9753C25E5}" srcOrd="2" destOrd="0" parTransId="{7BDA7157-300A-CA4D-903B-A8B236465D40}" sibTransId="{FB3733F9-4609-9B46-BE58-E8C25847E6ED}"/>
    <dgm:cxn modelId="{68B2D44D-65DE-C54C-BE8F-4BF033A0CE5D}" type="presOf" srcId="{7F52F568-5311-49A1-B234-A2D341919CD5}" destId="{CBD7155C-04C1-F54F-82F1-653C80C39A8C}" srcOrd="0" destOrd="0" presId="urn:microsoft.com/office/officeart/2005/8/layout/radial4"/>
    <dgm:cxn modelId="{C8531F81-F9F0-461C-9384-1C60C8B233DA}" srcId="{0BEAFB1D-1D5D-4102-A370-2C2D45672E30}" destId="{AC2254E4-E687-42D1-B3A1-BB6C8BD100DD}" srcOrd="5" destOrd="0" parTransId="{9ABF1689-32F1-46E5-A5E2-57D81DE8915F}" sibTransId="{0CF25A28-0013-4D75-B34A-6B988F359FB0}"/>
    <dgm:cxn modelId="{3F732283-D6C7-9146-A06E-CF933DCA90DE}" type="presOf" srcId="{7BDA7157-300A-CA4D-903B-A8B236465D40}" destId="{8F58CC07-9D32-A348-B24E-3664BA963727}" srcOrd="0" destOrd="0" presId="urn:microsoft.com/office/officeart/2005/8/layout/radial4"/>
    <dgm:cxn modelId="{2DCCCA8C-D380-3542-86CE-9B8906061C93}" type="presOf" srcId="{B23B6715-DFEE-41FC-B3F5-44D5B859C60D}" destId="{227D248F-6907-8749-9942-901B2EBD3C83}" srcOrd="0" destOrd="0" presId="urn:microsoft.com/office/officeart/2005/8/layout/radial4"/>
    <dgm:cxn modelId="{5294579A-AC5D-2342-9706-CBC7B6A96B74}" type="presOf" srcId="{1068662D-37CF-4B76-B7BA-9C71B2EB4E01}" destId="{E13FF957-E984-6642-BA8C-9B7508DFAE4C}" srcOrd="0" destOrd="0" presId="urn:microsoft.com/office/officeart/2005/8/layout/radial4"/>
    <dgm:cxn modelId="{BC2137AB-D8E8-6440-BA41-03BFE02099E7}" type="presOf" srcId="{9ABF1689-32F1-46E5-A5E2-57D81DE8915F}" destId="{B56BB2FF-BE20-6748-BE20-80AE50A1C805}" srcOrd="0" destOrd="0" presId="urn:microsoft.com/office/officeart/2005/8/layout/radial4"/>
    <dgm:cxn modelId="{E732F7B5-D868-154D-8708-986AC81C986B}" type="presOf" srcId="{AC2254E4-E687-42D1-B3A1-BB6C8BD100DD}" destId="{87FD1E22-218D-EA4B-AC90-4F158A0983F5}" srcOrd="0" destOrd="0" presId="urn:microsoft.com/office/officeart/2005/8/layout/radial4"/>
    <dgm:cxn modelId="{CCDC2CD3-03D7-4A49-89A5-F2A2A2BE8C45}" type="presOf" srcId="{CF09CBB8-50DF-4CBB-923D-CD23AD2D5B27}" destId="{A56B4274-6538-5249-8A10-F1C3A59908A4}" srcOrd="0" destOrd="0" presId="urn:microsoft.com/office/officeart/2005/8/layout/radial4"/>
    <dgm:cxn modelId="{BAC097D7-819B-4218-BFA2-B10C0F9266D4}" srcId="{0BEAFB1D-1D5D-4102-A370-2C2D45672E30}" destId="{7F52F568-5311-49A1-B234-A2D341919CD5}" srcOrd="3" destOrd="0" parTransId="{CF09CBB8-50DF-4CBB-923D-CD23AD2D5B27}" sibTransId="{E579A630-E866-45DD-B6A9-4A8F17AF1744}"/>
    <dgm:cxn modelId="{575A6FD9-8D41-1942-85A9-756E0EDDC09B}" type="presOf" srcId="{EA0C0FF3-448C-485D-8538-612EFFAA4FAB}" destId="{53B0A36B-F85C-7246-A86E-81322C74C6BA}" srcOrd="0" destOrd="0" presId="urn:microsoft.com/office/officeart/2005/8/layout/radial4"/>
    <dgm:cxn modelId="{67EEEBDA-904B-644B-98AA-6F35138DC1F6}" type="presOf" srcId="{6504AE71-3B3D-4BB8-BDEA-66D92591B868}" destId="{A6296C11-D42C-FF4F-AB4E-7347FF1A440A}" srcOrd="0" destOrd="0" presId="urn:microsoft.com/office/officeart/2005/8/layout/radial4"/>
    <dgm:cxn modelId="{CCD3A0F9-A28B-4D1E-AF4A-42B46DD9DE25}" srcId="{0BEAFB1D-1D5D-4102-A370-2C2D45672E30}" destId="{B23B6715-DFEE-41FC-B3F5-44D5B859C60D}" srcOrd="0" destOrd="0" parTransId="{1068662D-37CF-4B76-B7BA-9C71B2EB4E01}" sibTransId="{F94C1EBE-3DAE-4CF7-81C9-DD099A7566F7}"/>
    <dgm:cxn modelId="{AC4E6853-0A36-EC48-9F72-D3EE2343DD97}" type="presParOf" srcId="{53B0A36B-F85C-7246-A86E-81322C74C6BA}" destId="{7AC058AC-7527-4744-9163-D538C5F8F549}" srcOrd="0" destOrd="0" presId="urn:microsoft.com/office/officeart/2005/8/layout/radial4"/>
    <dgm:cxn modelId="{CDB559DB-3140-8746-B4DB-EA2CA47BCCE7}" type="presParOf" srcId="{53B0A36B-F85C-7246-A86E-81322C74C6BA}" destId="{E13FF957-E984-6642-BA8C-9B7508DFAE4C}" srcOrd="1" destOrd="0" presId="urn:microsoft.com/office/officeart/2005/8/layout/radial4"/>
    <dgm:cxn modelId="{22BBB568-835A-F24E-A62C-8F3CB46D6EF0}" type="presParOf" srcId="{53B0A36B-F85C-7246-A86E-81322C74C6BA}" destId="{227D248F-6907-8749-9942-901B2EBD3C83}" srcOrd="2" destOrd="0" presId="urn:microsoft.com/office/officeart/2005/8/layout/radial4"/>
    <dgm:cxn modelId="{6D78FF01-8E0F-1C42-8DF2-3E314CC45A0F}" type="presParOf" srcId="{53B0A36B-F85C-7246-A86E-81322C74C6BA}" destId="{9C0948D6-90F5-5948-8C69-23EDE3FA6DBF}" srcOrd="3" destOrd="0" presId="urn:microsoft.com/office/officeart/2005/8/layout/radial4"/>
    <dgm:cxn modelId="{1D0B00C4-12CB-BB47-BBB1-A1D383223CD5}" type="presParOf" srcId="{53B0A36B-F85C-7246-A86E-81322C74C6BA}" destId="{A6296C11-D42C-FF4F-AB4E-7347FF1A440A}" srcOrd="4" destOrd="0" presId="urn:microsoft.com/office/officeart/2005/8/layout/radial4"/>
    <dgm:cxn modelId="{CDC816E2-E318-984F-A06C-BB139B4F3A74}" type="presParOf" srcId="{53B0A36B-F85C-7246-A86E-81322C74C6BA}" destId="{8F58CC07-9D32-A348-B24E-3664BA963727}" srcOrd="5" destOrd="0" presId="urn:microsoft.com/office/officeart/2005/8/layout/radial4"/>
    <dgm:cxn modelId="{0BE1380B-CD1E-0742-8974-F14095C8D4C6}" type="presParOf" srcId="{53B0A36B-F85C-7246-A86E-81322C74C6BA}" destId="{34340631-F550-054D-9288-628B26D31CA5}" srcOrd="6" destOrd="0" presId="urn:microsoft.com/office/officeart/2005/8/layout/radial4"/>
    <dgm:cxn modelId="{AC1147B2-3DE4-234F-A1AF-B107E524C021}" type="presParOf" srcId="{53B0A36B-F85C-7246-A86E-81322C74C6BA}" destId="{A56B4274-6538-5249-8A10-F1C3A59908A4}" srcOrd="7" destOrd="0" presId="urn:microsoft.com/office/officeart/2005/8/layout/radial4"/>
    <dgm:cxn modelId="{D316047F-9850-1B44-8716-F0F200B090F9}" type="presParOf" srcId="{53B0A36B-F85C-7246-A86E-81322C74C6BA}" destId="{CBD7155C-04C1-F54F-82F1-653C80C39A8C}" srcOrd="8" destOrd="0" presId="urn:microsoft.com/office/officeart/2005/8/layout/radial4"/>
    <dgm:cxn modelId="{55F64E93-1FA1-944F-8F86-5BE03262A25B}" type="presParOf" srcId="{53B0A36B-F85C-7246-A86E-81322C74C6BA}" destId="{47C706F3-9E02-C845-B90D-4B25E31F47D7}" srcOrd="9" destOrd="0" presId="urn:microsoft.com/office/officeart/2005/8/layout/radial4"/>
    <dgm:cxn modelId="{9CFB2BA9-6C69-2D4A-91D0-B9DBEFB602A9}" type="presParOf" srcId="{53B0A36B-F85C-7246-A86E-81322C74C6BA}" destId="{176EA9DF-47D2-744E-AECC-D3A59924BC9D}" srcOrd="10" destOrd="0" presId="urn:microsoft.com/office/officeart/2005/8/layout/radial4"/>
    <dgm:cxn modelId="{814E74EE-975A-F149-A3A8-B7FD7900AAF8}" type="presParOf" srcId="{53B0A36B-F85C-7246-A86E-81322C74C6BA}" destId="{B56BB2FF-BE20-6748-BE20-80AE50A1C805}" srcOrd="11" destOrd="0" presId="urn:microsoft.com/office/officeart/2005/8/layout/radial4"/>
    <dgm:cxn modelId="{51FD4867-5EAE-A142-A187-6D8A4D37FF58}" type="presParOf" srcId="{53B0A36B-F85C-7246-A86E-81322C74C6BA}" destId="{87FD1E22-218D-EA4B-AC90-4F158A0983F5}" srcOrd="12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0E382-8C20-8242-908E-92BB676F9D20}">
      <dsp:nvSpPr>
        <dsp:cNvPr id="0" name=""/>
        <dsp:cNvSpPr/>
      </dsp:nvSpPr>
      <dsp:spPr>
        <a:xfrm>
          <a:off x="0" y="0"/>
          <a:ext cx="3286125" cy="408097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Reduce the threat posed by al-Shabaab and other armed opposition groups.</a:t>
          </a:r>
        </a:p>
      </dsp:txBody>
      <dsp:txXfrm>
        <a:off x="0" y="1550770"/>
        <a:ext cx="3286125" cy="2448584"/>
      </dsp:txXfrm>
    </dsp:sp>
    <dsp:sp modelId="{79C33155-3D67-7A49-92A5-7B65B39A0300}">
      <dsp:nvSpPr>
        <dsp:cNvPr id="0" name=""/>
        <dsp:cNvSpPr/>
      </dsp:nvSpPr>
      <dsp:spPr>
        <a:xfrm>
          <a:off x="1030916" y="408097"/>
          <a:ext cx="1224292" cy="1224292"/>
        </a:xfrm>
        <a:prstGeom prst="ellipse">
          <a:avLst/>
        </a:prstGeom>
        <a:solidFill>
          <a:srgbClr val="92D05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451" tIns="12700" rIns="9545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10209" y="587390"/>
        <a:ext cx="865706" cy="865706"/>
      </dsp:txXfrm>
    </dsp:sp>
    <dsp:sp modelId="{0E57D9D7-D057-F543-90F1-99D7F016AD6B}">
      <dsp:nvSpPr>
        <dsp:cNvPr id="0" name=""/>
        <dsp:cNvSpPr/>
      </dsp:nvSpPr>
      <dsp:spPr>
        <a:xfrm>
          <a:off x="0" y="4080902"/>
          <a:ext cx="3286125" cy="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3D101CB-328F-A648-9A99-6929A9623236}">
      <dsp:nvSpPr>
        <dsp:cNvPr id="0" name=""/>
        <dsp:cNvSpPr/>
      </dsp:nvSpPr>
      <dsp:spPr>
        <a:xfrm>
          <a:off x="3614737" y="0"/>
          <a:ext cx="3286125" cy="408097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Secure the political process, stabilization efforts, reconciliation and peacebuilding.</a:t>
          </a:r>
        </a:p>
      </dsp:txBody>
      <dsp:txXfrm>
        <a:off x="3614737" y="1550770"/>
        <a:ext cx="3286125" cy="2448584"/>
      </dsp:txXfrm>
    </dsp:sp>
    <dsp:sp modelId="{712CE242-51DE-1E45-BF49-4C9AFC9363D8}">
      <dsp:nvSpPr>
        <dsp:cNvPr id="0" name=""/>
        <dsp:cNvSpPr/>
      </dsp:nvSpPr>
      <dsp:spPr>
        <a:xfrm>
          <a:off x="4645653" y="408097"/>
          <a:ext cx="1224292" cy="1224292"/>
        </a:xfrm>
        <a:prstGeom prst="ellipse">
          <a:avLst/>
        </a:prstGeom>
        <a:solidFill>
          <a:srgbClr val="FFC00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451" tIns="12700" rIns="9545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824946" y="587390"/>
        <a:ext cx="865706" cy="865706"/>
      </dsp:txXfrm>
    </dsp:sp>
    <dsp:sp modelId="{27D403C2-F523-C543-9F99-DA7A63E3C586}">
      <dsp:nvSpPr>
        <dsp:cNvPr id="0" name=""/>
        <dsp:cNvSpPr/>
      </dsp:nvSpPr>
      <dsp:spPr>
        <a:xfrm>
          <a:off x="3614737" y="4080902"/>
          <a:ext cx="3286125" cy="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8D2F11-E600-8D4C-958E-20C04C2BF81E}">
      <dsp:nvSpPr>
        <dsp:cNvPr id="0" name=""/>
        <dsp:cNvSpPr/>
      </dsp:nvSpPr>
      <dsp:spPr>
        <a:xfrm>
          <a:off x="7229475" y="0"/>
          <a:ext cx="3286125" cy="408097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Enable the transition of security responsibilities to Somali forces.</a:t>
          </a:r>
        </a:p>
      </dsp:txBody>
      <dsp:txXfrm>
        <a:off x="7229475" y="1550770"/>
        <a:ext cx="3286125" cy="2448584"/>
      </dsp:txXfrm>
    </dsp:sp>
    <dsp:sp modelId="{1DDFDAE0-03F0-A44A-8E47-82D5DAD87BB0}">
      <dsp:nvSpPr>
        <dsp:cNvPr id="0" name=""/>
        <dsp:cNvSpPr/>
      </dsp:nvSpPr>
      <dsp:spPr>
        <a:xfrm>
          <a:off x="8260391" y="408097"/>
          <a:ext cx="1224292" cy="1224292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451" tIns="12700" rIns="9545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39684" y="587390"/>
        <a:ext cx="865706" cy="865706"/>
      </dsp:txXfrm>
    </dsp:sp>
    <dsp:sp modelId="{B573135F-DBA5-9641-AAFA-7ED0D9E7179C}">
      <dsp:nvSpPr>
        <dsp:cNvPr id="0" name=""/>
        <dsp:cNvSpPr/>
      </dsp:nvSpPr>
      <dsp:spPr>
        <a:xfrm>
          <a:off x="7229475" y="4080902"/>
          <a:ext cx="3286125" cy="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7A523-DBB4-1941-A96E-41308AA1CA68}">
      <dsp:nvSpPr>
        <dsp:cNvPr id="0" name=""/>
        <dsp:cNvSpPr/>
      </dsp:nvSpPr>
      <dsp:spPr>
        <a:xfrm>
          <a:off x="0" y="3503"/>
          <a:ext cx="790647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03E7A-FC79-8746-89DC-9356CAA725E5}">
      <dsp:nvSpPr>
        <dsp:cNvPr id="0" name=""/>
        <dsp:cNvSpPr/>
      </dsp:nvSpPr>
      <dsp:spPr>
        <a:xfrm>
          <a:off x="0" y="3503"/>
          <a:ext cx="7906473" cy="106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Longest and largest AU mission.</a:t>
          </a:r>
        </a:p>
      </dsp:txBody>
      <dsp:txXfrm>
        <a:off x="0" y="3503"/>
        <a:ext cx="7906473" cy="1067880"/>
      </dsp:txXfrm>
    </dsp:sp>
    <dsp:sp modelId="{EC157CD1-2510-8B4B-AA73-6D7ED2F480CB}">
      <dsp:nvSpPr>
        <dsp:cNvPr id="0" name=""/>
        <dsp:cNvSpPr/>
      </dsp:nvSpPr>
      <dsp:spPr>
        <a:xfrm>
          <a:off x="0" y="1071383"/>
          <a:ext cx="790647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A89AA-EB1B-EF40-A3CB-A0D59A9C234E}">
      <dsp:nvSpPr>
        <dsp:cNvPr id="0" name=""/>
        <dsp:cNvSpPr/>
      </dsp:nvSpPr>
      <dsp:spPr>
        <a:xfrm>
          <a:off x="0" y="1071383"/>
          <a:ext cx="7906473" cy="106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By 2010, the world’s most deadly mission.</a:t>
          </a:r>
        </a:p>
      </dsp:txBody>
      <dsp:txXfrm>
        <a:off x="0" y="1071383"/>
        <a:ext cx="7906473" cy="1067880"/>
      </dsp:txXfrm>
    </dsp:sp>
    <dsp:sp modelId="{AE97C820-FF12-6647-A25A-2233C4988687}">
      <dsp:nvSpPr>
        <dsp:cNvPr id="0" name=""/>
        <dsp:cNvSpPr/>
      </dsp:nvSpPr>
      <dsp:spPr>
        <a:xfrm>
          <a:off x="0" y="2139263"/>
          <a:ext cx="790647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8FF9C-0D9A-2243-87AA-0B7854404B4B}">
      <dsp:nvSpPr>
        <dsp:cNvPr id="0" name=""/>
        <dsp:cNvSpPr/>
      </dsp:nvSpPr>
      <dsp:spPr>
        <a:xfrm>
          <a:off x="0" y="2139263"/>
          <a:ext cx="7906473" cy="106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By 2014, costs approx. $1 billion p.a.</a:t>
          </a:r>
        </a:p>
      </dsp:txBody>
      <dsp:txXfrm>
        <a:off x="0" y="2139263"/>
        <a:ext cx="7906473" cy="1067880"/>
      </dsp:txXfrm>
    </dsp:sp>
    <dsp:sp modelId="{4F3F6113-544C-334A-9E2D-8ACCCFC888C1}">
      <dsp:nvSpPr>
        <dsp:cNvPr id="0" name=""/>
        <dsp:cNvSpPr/>
      </dsp:nvSpPr>
      <dsp:spPr>
        <a:xfrm>
          <a:off x="0" y="3207144"/>
          <a:ext cx="790647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3AA08-73BE-E14D-BEAA-CA75BB172C0C}">
      <dsp:nvSpPr>
        <dsp:cNvPr id="0" name=""/>
        <dsp:cNvSpPr/>
      </dsp:nvSpPr>
      <dsp:spPr>
        <a:xfrm>
          <a:off x="0" y="3207144"/>
          <a:ext cx="7906473" cy="106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By 2017, world’s largest peace operation.</a:t>
          </a:r>
        </a:p>
      </dsp:txBody>
      <dsp:txXfrm>
        <a:off x="0" y="3207144"/>
        <a:ext cx="7906473" cy="1067880"/>
      </dsp:txXfrm>
    </dsp:sp>
    <dsp:sp modelId="{9CB0CC29-E8E1-9948-A02D-78A9B781880B}">
      <dsp:nvSpPr>
        <dsp:cNvPr id="0" name=""/>
        <dsp:cNvSpPr/>
      </dsp:nvSpPr>
      <dsp:spPr>
        <a:xfrm>
          <a:off x="0" y="4275024"/>
          <a:ext cx="790647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E77DC-C7CB-2041-B68A-E8D2F41BE40F}">
      <dsp:nvSpPr>
        <dsp:cNvPr id="0" name=""/>
        <dsp:cNvSpPr/>
      </dsp:nvSpPr>
      <dsp:spPr>
        <a:xfrm>
          <a:off x="0" y="4275024"/>
          <a:ext cx="7906473" cy="106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Key case for peace operations debates.</a:t>
          </a:r>
        </a:p>
      </dsp:txBody>
      <dsp:txXfrm>
        <a:off x="0" y="4275024"/>
        <a:ext cx="7906473" cy="1067880"/>
      </dsp:txXfrm>
    </dsp:sp>
    <dsp:sp modelId="{D4CD380D-1E63-0447-A04B-2A01A823B191}">
      <dsp:nvSpPr>
        <dsp:cNvPr id="0" name=""/>
        <dsp:cNvSpPr/>
      </dsp:nvSpPr>
      <dsp:spPr>
        <a:xfrm>
          <a:off x="0" y="5342904"/>
          <a:ext cx="790647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8B97A-D89A-474B-9D2A-DC05CFA2812D}">
      <dsp:nvSpPr>
        <dsp:cNvPr id="0" name=""/>
        <dsp:cNvSpPr/>
      </dsp:nvSpPr>
      <dsp:spPr>
        <a:xfrm>
          <a:off x="0" y="5342904"/>
          <a:ext cx="7906473" cy="822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Nobody else was doing it…</a:t>
          </a:r>
        </a:p>
      </dsp:txBody>
      <dsp:txXfrm>
        <a:off x="0" y="5342904"/>
        <a:ext cx="7906473" cy="8228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538A9-FB48-7646-A36B-3AF60B0CEF40}">
      <dsp:nvSpPr>
        <dsp:cNvPr id="0" name=""/>
        <dsp:cNvSpPr/>
      </dsp:nvSpPr>
      <dsp:spPr>
        <a:xfrm>
          <a:off x="1471563" y="949"/>
          <a:ext cx="2446621" cy="97864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Media</a:t>
          </a:r>
        </a:p>
      </dsp:txBody>
      <dsp:txXfrm>
        <a:off x="1960887" y="949"/>
        <a:ext cx="1467973" cy="978648"/>
      </dsp:txXfrm>
    </dsp:sp>
    <dsp:sp modelId="{28C074AD-7ADA-AF46-A51B-4425A79D1048}">
      <dsp:nvSpPr>
        <dsp:cNvPr id="0" name=""/>
        <dsp:cNvSpPr/>
      </dsp:nvSpPr>
      <dsp:spPr>
        <a:xfrm>
          <a:off x="3600123" y="84134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News reports</a:t>
          </a:r>
        </a:p>
      </dsp:txBody>
      <dsp:txXfrm>
        <a:off x="4006262" y="84134"/>
        <a:ext cx="1218417" cy="812278"/>
      </dsp:txXfrm>
    </dsp:sp>
    <dsp:sp modelId="{13F41D6B-61DC-6944-B06D-7AFD37F1615A}">
      <dsp:nvSpPr>
        <dsp:cNvPr id="0" name=""/>
        <dsp:cNvSpPr/>
      </dsp:nvSpPr>
      <dsp:spPr>
        <a:xfrm>
          <a:off x="5346522" y="84134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Blogs</a:t>
          </a:r>
        </a:p>
      </dsp:txBody>
      <dsp:txXfrm>
        <a:off x="5752661" y="84134"/>
        <a:ext cx="1218417" cy="812278"/>
      </dsp:txXfrm>
    </dsp:sp>
    <dsp:sp modelId="{F8DF193F-51A4-674A-9BE6-8C77481E4D93}">
      <dsp:nvSpPr>
        <dsp:cNvPr id="0" name=""/>
        <dsp:cNvSpPr/>
      </dsp:nvSpPr>
      <dsp:spPr>
        <a:xfrm>
          <a:off x="7092920" y="84134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Social media</a:t>
          </a:r>
        </a:p>
      </dsp:txBody>
      <dsp:txXfrm>
        <a:off x="7499059" y="84134"/>
        <a:ext cx="1218417" cy="812278"/>
      </dsp:txXfrm>
    </dsp:sp>
    <dsp:sp modelId="{4FB9FC60-FEE0-274B-B0E5-F643CD465B08}">
      <dsp:nvSpPr>
        <dsp:cNvPr id="0" name=""/>
        <dsp:cNvSpPr/>
      </dsp:nvSpPr>
      <dsp:spPr>
        <a:xfrm>
          <a:off x="8839318" y="84134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Books by journalists</a:t>
          </a:r>
        </a:p>
      </dsp:txBody>
      <dsp:txXfrm>
        <a:off x="9245457" y="84134"/>
        <a:ext cx="1218417" cy="812278"/>
      </dsp:txXfrm>
    </dsp:sp>
    <dsp:sp modelId="{D8661F44-0481-E647-9355-3695FD47FB44}">
      <dsp:nvSpPr>
        <dsp:cNvPr id="0" name=""/>
        <dsp:cNvSpPr/>
      </dsp:nvSpPr>
      <dsp:spPr>
        <a:xfrm>
          <a:off x="1471563" y="1116608"/>
          <a:ext cx="2446621" cy="97864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Official docs</a:t>
          </a:r>
        </a:p>
      </dsp:txBody>
      <dsp:txXfrm>
        <a:off x="1960887" y="1116608"/>
        <a:ext cx="1467973" cy="978648"/>
      </dsp:txXfrm>
    </dsp:sp>
    <dsp:sp modelId="{3607FE41-08D9-0E42-B94F-82C62F15E8FB}">
      <dsp:nvSpPr>
        <dsp:cNvPr id="0" name=""/>
        <dsp:cNvSpPr/>
      </dsp:nvSpPr>
      <dsp:spPr>
        <a:xfrm>
          <a:off x="3600123" y="1199793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AMISOM</a:t>
          </a:r>
        </a:p>
      </dsp:txBody>
      <dsp:txXfrm>
        <a:off x="4006262" y="1199793"/>
        <a:ext cx="1218417" cy="812278"/>
      </dsp:txXfrm>
    </dsp:sp>
    <dsp:sp modelId="{477469D2-1D54-3043-95E7-146C38FFAC8F}">
      <dsp:nvSpPr>
        <dsp:cNvPr id="0" name=""/>
        <dsp:cNvSpPr/>
      </dsp:nvSpPr>
      <dsp:spPr>
        <a:xfrm>
          <a:off x="5346522" y="1199793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Inter. Orgs (AU, UN, EU)</a:t>
          </a:r>
        </a:p>
      </dsp:txBody>
      <dsp:txXfrm>
        <a:off x="5752661" y="1199793"/>
        <a:ext cx="1218417" cy="812278"/>
      </dsp:txXfrm>
    </dsp:sp>
    <dsp:sp modelId="{D822BD03-F24C-AB4E-9209-1737BE98048A}">
      <dsp:nvSpPr>
        <dsp:cNvPr id="0" name=""/>
        <dsp:cNvSpPr/>
      </dsp:nvSpPr>
      <dsp:spPr>
        <a:xfrm>
          <a:off x="7092920" y="1199793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States</a:t>
          </a:r>
        </a:p>
      </dsp:txBody>
      <dsp:txXfrm>
        <a:off x="7499059" y="1199793"/>
        <a:ext cx="1218417" cy="812278"/>
      </dsp:txXfrm>
    </dsp:sp>
    <dsp:sp modelId="{8B5BF507-9F2A-4448-9A39-DFDB72817456}">
      <dsp:nvSpPr>
        <dsp:cNvPr id="0" name=""/>
        <dsp:cNvSpPr/>
      </dsp:nvSpPr>
      <dsp:spPr>
        <a:xfrm>
          <a:off x="8839318" y="1199793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NGOs</a:t>
          </a:r>
        </a:p>
      </dsp:txBody>
      <dsp:txXfrm>
        <a:off x="9245457" y="1199793"/>
        <a:ext cx="1218417" cy="812278"/>
      </dsp:txXfrm>
    </dsp:sp>
    <dsp:sp modelId="{8827F0BE-8763-CF4C-9F45-1F92CEB65264}">
      <dsp:nvSpPr>
        <dsp:cNvPr id="0" name=""/>
        <dsp:cNvSpPr/>
      </dsp:nvSpPr>
      <dsp:spPr>
        <a:xfrm>
          <a:off x="1471563" y="2232268"/>
          <a:ext cx="2446621" cy="97864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Scholarship</a:t>
          </a:r>
        </a:p>
      </dsp:txBody>
      <dsp:txXfrm>
        <a:off x="1960887" y="2232268"/>
        <a:ext cx="1467973" cy="978648"/>
      </dsp:txXfrm>
    </dsp:sp>
    <dsp:sp modelId="{8DA53ED3-818A-504F-927B-2686C954D6FD}">
      <dsp:nvSpPr>
        <dsp:cNvPr id="0" name=""/>
        <dsp:cNvSpPr/>
      </dsp:nvSpPr>
      <dsp:spPr>
        <a:xfrm>
          <a:off x="3634916" y="2315453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Journal articles</a:t>
          </a:r>
        </a:p>
      </dsp:txBody>
      <dsp:txXfrm>
        <a:off x="4041055" y="2315453"/>
        <a:ext cx="1218417" cy="812278"/>
      </dsp:txXfrm>
    </dsp:sp>
    <dsp:sp modelId="{43635D95-A2A2-9E45-A51A-8F64CC64B5CD}">
      <dsp:nvSpPr>
        <dsp:cNvPr id="0" name=""/>
        <dsp:cNvSpPr/>
      </dsp:nvSpPr>
      <dsp:spPr>
        <a:xfrm>
          <a:off x="5346522" y="2315453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Books</a:t>
          </a:r>
        </a:p>
      </dsp:txBody>
      <dsp:txXfrm>
        <a:off x="5752661" y="2315453"/>
        <a:ext cx="1218417" cy="812278"/>
      </dsp:txXfrm>
    </dsp:sp>
    <dsp:sp modelId="{6353C753-3825-934A-9D20-A445CD730736}">
      <dsp:nvSpPr>
        <dsp:cNvPr id="0" name=""/>
        <dsp:cNvSpPr/>
      </dsp:nvSpPr>
      <dsp:spPr>
        <a:xfrm>
          <a:off x="7092920" y="2315453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Think Tanks</a:t>
          </a:r>
        </a:p>
      </dsp:txBody>
      <dsp:txXfrm>
        <a:off x="7499059" y="2315453"/>
        <a:ext cx="1218417" cy="812278"/>
      </dsp:txXfrm>
    </dsp:sp>
    <dsp:sp modelId="{27D5BA3B-0E3E-954B-9380-DBA14C239C51}">
      <dsp:nvSpPr>
        <dsp:cNvPr id="0" name=""/>
        <dsp:cNvSpPr/>
      </dsp:nvSpPr>
      <dsp:spPr>
        <a:xfrm>
          <a:off x="8839318" y="2315453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Consultancy reports</a:t>
          </a:r>
        </a:p>
      </dsp:txBody>
      <dsp:txXfrm>
        <a:off x="9245457" y="2315453"/>
        <a:ext cx="1218417" cy="812278"/>
      </dsp:txXfrm>
    </dsp:sp>
    <dsp:sp modelId="{4870C98E-AAED-3A41-A4BA-6D597DEFB121}">
      <dsp:nvSpPr>
        <dsp:cNvPr id="0" name=""/>
        <dsp:cNvSpPr/>
      </dsp:nvSpPr>
      <dsp:spPr>
        <a:xfrm>
          <a:off x="1471563" y="3347927"/>
          <a:ext cx="2446621" cy="978648"/>
        </a:xfrm>
        <a:prstGeom prst="chevron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Internal strategic docs</a:t>
          </a:r>
        </a:p>
      </dsp:txBody>
      <dsp:txXfrm>
        <a:off x="1960887" y="3347927"/>
        <a:ext cx="1467973" cy="978648"/>
      </dsp:txXfrm>
    </dsp:sp>
    <dsp:sp modelId="{A741672A-FC5A-E448-B9A3-CC8FCBDA4C0B}">
      <dsp:nvSpPr>
        <dsp:cNvPr id="0" name=""/>
        <dsp:cNvSpPr/>
      </dsp:nvSpPr>
      <dsp:spPr>
        <a:xfrm>
          <a:off x="3600123" y="3431112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CONOPS &amp; TAMs</a:t>
          </a:r>
        </a:p>
      </dsp:txBody>
      <dsp:txXfrm>
        <a:off x="4006262" y="3431112"/>
        <a:ext cx="1218417" cy="812278"/>
      </dsp:txXfrm>
    </dsp:sp>
    <dsp:sp modelId="{FA17347E-842C-524A-A352-154E70907B86}">
      <dsp:nvSpPr>
        <dsp:cNvPr id="0" name=""/>
        <dsp:cNvSpPr/>
      </dsp:nvSpPr>
      <dsp:spPr>
        <a:xfrm>
          <a:off x="5346522" y="3431112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MIPs &amp; Annual Reports</a:t>
          </a:r>
        </a:p>
      </dsp:txBody>
      <dsp:txXfrm>
        <a:off x="5752661" y="3431112"/>
        <a:ext cx="1218417" cy="812278"/>
      </dsp:txXfrm>
    </dsp:sp>
    <dsp:sp modelId="{2E24D3DB-A065-8141-82C2-5622049E9608}">
      <dsp:nvSpPr>
        <dsp:cNvPr id="0" name=""/>
        <dsp:cNvSpPr/>
      </dsp:nvSpPr>
      <dsp:spPr>
        <a:xfrm>
          <a:off x="7092920" y="3431112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Strategic Reviews</a:t>
          </a:r>
        </a:p>
      </dsp:txBody>
      <dsp:txXfrm>
        <a:off x="7499059" y="3431112"/>
        <a:ext cx="1218417" cy="812278"/>
      </dsp:txXfrm>
    </dsp:sp>
    <dsp:sp modelId="{463983E0-6B82-B14E-8397-F1454B99DBCB}">
      <dsp:nvSpPr>
        <dsp:cNvPr id="0" name=""/>
        <dsp:cNvSpPr/>
      </dsp:nvSpPr>
      <dsp:spPr>
        <a:xfrm>
          <a:off x="8839318" y="3431112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Lessons Learned docs</a:t>
          </a:r>
        </a:p>
      </dsp:txBody>
      <dsp:txXfrm>
        <a:off x="9245457" y="3431112"/>
        <a:ext cx="1218417" cy="812278"/>
      </dsp:txXfrm>
    </dsp:sp>
    <dsp:sp modelId="{8A77D1A7-2D32-4049-9DAD-1FAB33E39F28}">
      <dsp:nvSpPr>
        <dsp:cNvPr id="0" name=""/>
        <dsp:cNvSpPr/>
      </dsp:nvSpPr>
      <dsp:spPr>
        <a:xfrm>
          <a:off x="1471563" y="4463586"/>
          <a:ext cx="2446621" cy="978648"/>
        </a:xfrm>
        <a:prstGeom prst="chevron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Internal operational docs</a:t>
          </a:r>
        </a:p>
      </dsp:txBody>
      <dsp:txXfrm>
        <a:off x="1960887" y="4463586"/>
        <a:ext cx="1467973" cy="978648"/>
      </dsp:txXfrm>
    </dsp:sp>
    <dsp:sp modelId="{410A880C-933A-004A-910A-F3A30C38DF70}">
      <dsp:nvSpPr>
        <dsp:cNvPr id="0" name=""/>
        <dsp:cNvSpPr/>
      </dsp:nvSpPr>
      <dsp:spPr>
        <a:xfrm>
          <a:off x="3600123" y="4546771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FC Directives</a:t>
          </a:r>
        </a:p>
      </dsp:txBody>
      <dsp:txXfrm>
        <a:off x="4006262" y="4546771"/>
        <a:ext cx="1218417" cy="812278"/>
      </dsp:txXfrm>
    </dsp:sp>
    <dsp:sp modelId="{5838DCA8-48C9-E946-AC9B-13105EEE08AA}">
      <dsp:nvSpPr>
        <dsp:cNvPr id="0" name=""/>
        <dsp:cNvSpPr/>
      </dsp:nvSpPr>
      <dsp:spPr>
        <a:xfrm>
          <a:off x="5346522" y="4546771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Op. Orders</a:t>
          </a:r>
        </a:p>
      </dsp:txBody>
      <dsp:txXfrm>
        <a:off x="5752661" y="4546771"/>
        <a:ext cx="1218417" cy="812278"/>
      </dsp:txXfrm>
    </dsp:sp>
    <dsp:sp modelId="{9A8E4C7C-A667-744D-8274-81F425261DCA}">
      <dsp:nvSpPr>
        <dsp:cNvPr id="0" name=""/>
        <dsp:cNvSpPr/>
      </dsp:nvSpPr>
      <dsp:spPr>
        <a:xfrm>
          <a:off x="7092920" y="4546771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AARs</a:t>
          </a:r>
        </a:p>
      </dsp:txBody>
      <dsp:txXfrm>
        <a:off x="7499059" y="4546771"/>
        <a:ext cx="1218417" cy="812278"/>
      </dsp:txXfrm>
    </dsp:sp>
    <dsp:sp modelId="{7F330D09-2AB5-3C4C-A4D3-DE4510A89E13}">
      <dsp:nvSpPr>
        <dsp:cNvPr id="0" name=""/>
        <dsp:cNvSpPr/>
      </dsp:nvSpPr>
      <dsp:spPr>
        <a:xfrm>
          <a:off x="8839318" y="4546771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Contractors (IST, Bancroft)</a:t>
          </a:r>
        </a:p>
      </dsp:txBody>
      <dsp:txXfrm>
        <a:off x="9245457" y="4546771"/>
        <a:ext cx="1218417" cy="812278"/>
      </dsp:txXfrm>
    </dsp:sp>
    <dsp:sp modelId="{E0F2BAB2-8F7B-B049-83B3-0AAE284110C1}">
      <dsp:nvSpPr>
        <dsp:cNvPr id="0" name=""/>
        <dsp:cNvSpPr/>
      </dsp:nvSpPr>
      <dsp:spPr>
        <a:xfrm>
          <a:off x="1471563" y="5579246"/>
          <a:ext cx="2446621" cy="978648"/>
        </a:xfrm>
        <a:prstGeom prst="chevron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Internal tactical docs</a:t>
          </a:r>
        </a:p>
      </dsp:txBody>
      <dsp:txXfrm>
        <a:off x="1960887" y="5579246"/>
        <a:ext cx="1467973" cy="978648"/>
      </dsp:txXfrm>
    </dsp:sp>
    <dsp:sp modelId="{4D43A413-23F7-A646-9555-3ADBFE86730B}">
      <dsp:nvSpPr>
        <dsp:cNvPr id="0" name=""/>
        <dsp:cNvSpPr/>
      </dsp:nvSpPr>
      <dsp:spPr>
        <a:xfrm>
          <a:off x="3600123" y="5662431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Situation Reports</a:t>
          </a:r>
        </a:p>
      </dsp:txBody>
      <dsp:txXfrm>
        <a:off x="4006262" y="5662431"/>
        <a:ext cx="1218417" cy="812278"/>
      </dsp:txXfrm>
    </dsp:sp>
    <dsp:sp modelId="{43302F66-3AE2-5C49-9AA7-C6D77E64A163}">
      <dsp:nvSpPr>
        <dsp:cNvPr id="0" name=""/>
        <dsp:cNvSpPr/>
      </dsp:nvSpPr>
      <dsp:spPr>
        <a:xfrm>
          <a:off x="5346522" y="5662431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MAC Trends Analysis</a:t>
          </a:r>
        </a:p>
      </dsp:txBody>
      <dsp:txXfrm>
        <a:off x="5752661" y="5662431"/>
        <a:ext cx="1218417" cy="812278"/>
      </dsp:txXfrm>
    </dsp:sp>
    <dsp:sp modelId="{493627C5-532E-3B45-B5C3-75ADD20B160D}">
      <dsp:nvSpPr>
        <dsp:cNvPr id="0" name=""/>
        <dsp:cNvSpPr/>
      </dsp:nvSpPr>
      <dsp:spPr>
        <a:xfrm>
          <a:off x="7092920" y="5662431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Intelligence</a:t>
          </a:r>
        </a:p>
      </dsp:txBody>
      <dsp:txXfrm>
        <a:off x="7499059" y="5662431"/>
        <a:ext cx="1218417" cy="812278"/>
      </dsp:txXfrm>
    </dsp:sp>
    <dsp:sp modelId="{1E622B87-133A-484E-81A9-ADEDA6A3C9BC}">
      <dsp:nvSpPr>
        <dsp:cNvPr id="0" name=""/>
        <dsp:cNvSpPr/>
      </dsp:nvSpPr>
      <dsp:spPr>
        <a:xfrm>
          <a:off x="8839318" y="5662431"/>
          <a:ext cx="2030695" cy="81227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Troops’ diaries</a:t>
          </a:r>
        </a:p>
      </dsp:txBody>
      <dsp:txXfrm>
        <a:off x="9245457" y="5662431"/>
        <a:ext cx="1218417" cy="8122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0FB32-48B8-4C42-B0EE-1E8E8EF48B9E}">
      <dsp:nvSpPr>
        <dsp:cNvPr id="0" name=""/>
        <dsp:cNvSpPr/>
      </dsp:nvSpPr>
      <dsp:spPr>
        <a:xfrm>
          <a:off x="0" y="4142"/>
          <a:ext cx="7315200" cy="711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Genesis		</a:t>
          </a:r>
          <a:r>
            <a:rPr lang="en-US" sz="2800" kern="1200" dirty="0">
              <a:solidFill>
                <a:schemeClr val="tx1"/>
              </a:solidFill>
            </a:rPr>
            <a:t>Oct 2004—Mar 2007</a:t>
          </a:r>
        </a:p>
      </dsp:txBody>
      <dsp:txXfrm>
        <a:off x="34726" y="38868"/>
        <a:ext cx="7245748" cy="641908"/>
      </dsp:txXfrm>
    </dsp:sp>
    <dsp:sp modelId="{A2B707D0-99BF-FD4A-B1EE-7726D7BDAEDB}">
      <dsp:nvSpPr>
        <dsp:cNvPr id="0" name=""/>
        <dsp:cNvSpPr/>
      </dsp:nvSpPr>
      <dsp:spPr>
        <a:xfrm>
          <a:off x="0" y="824942"/>
          <a:ext cx="7315200" cy="711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Entry		</a:t>
          </a:r>
          <a:r>
            <a:rPr lang="en-US" sz="2800" b="0" kern="1200" dirty="0">
              <a:solidFill>
                <a:schemeClr val="tx1"/>
              </a:solidFill>
            </a:rPr>
            <a:t>Mar </a:t>
          </a:r>
          <a:r>
            <a:rPr lang="en-US" sz="2800" kern="1200" dirty="0">
              <a:solidFill>
                <a:schemeClr val="tx1"/>
              </a:solidFill>
            </a:rPr>
            <a:t>2007—Jan 2009</a:t>
          </a:r>
        </a:p>
      </dsp:txBody>
      <dsp:txXfrm>
        <a:off x="34726" y="859668"/>
        <a:ext cx="7245748" cy="641908"/>
      </dsp:txXfrm>
    </dsp:sp>
    <dsp:sp modelId="{F8D7041E-7C66-CB4C-92B1-446A85A6389F}">
      <dsp:nvSpPr>
        <dsp:cNvPr id="0" name=""/>
        <dsp:cNvSpPr/>
      </dsp:nvSpPr>
      <dsp:spPr>
        <a:xfrm>
          <a:off x="0" y="1645742"/>
          <a:ext cx="7315200" cy="711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Stalemate</a:t>
          </a:r>
          <a:r>
            <a:rPr lang="en-US" sz="2800" b="0" kern="1200" dirty="0">
              <a:solidFill>
                <a:schemeClr val="tx1"/>
              </a:solidFill>
            </a:rPr>
            <a:t>	Jan </a:t>
          </a:r>
          <a:r>
            <a:rPr lang="en-US" sz="2800" kern="1200" dirty="0">
              <a:solidFill>
                <a:schemeClr val="tx1"/>
              </a:solidFill>
            </a:rPr>
            <a:t>2009—Aug 2010</a:t>
          </a:r>
        </a:p>
      </dsp:txBody>
      <dsp:txXfrm>
        <a:off x="34726" y="1680468"/>
        <a:ext cx="7245748" cy="641908"/>
      </dsp:txXfrm>
    </dsp:sp>
    <dsp:sp modelId="{98C31024-C4AA-0C46-84D4-7B9D47370466}">
      <dsp:nvSpPr>
        <dsp:cNvPr id="0" name=""/>
        <dsp:cNvSpPr/>
      </dsp:nvSpPr>
      <dsp:spPr>
        <a:xfrm>
          <a:off x="0" y="2466542"/>
          <a:ext cx="7315200" cy="711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Offensive	</a:t>
          </a:r>
          <a:r>
            <a:rPr lang="en-US" sz="2800" kern="1200" dirty="0">
              <a:solidFill>
                <a:schemeClr val="tx1"/>
              </a:solidFill>
            </a:rPr>
            <a:t>Sept 2010—Oct 2011</a:t>
          </a:r>
        </a:p>
      </dsp:txBody>
      <dsp:txXfrm>
        <a:off x="34726" y="2501268"/>
        <a:ext cx="7245748" cy="641908"/>
      </dsp:txXfrm>
    </dsp:sp>
    <dsp:sp modelId="{82E3D0AD-F9C5-F040-84E7-CA50DA8D538C}">
      <dsp:nvSpPr>
        <dsp:cNvPr id="0" name=""/>
        <dsp:cNvSpPr/>
      </dsp:nvSpPr>
      <dsp:spPr>
        <a:xfrm>
          <a:off x="0" y="3287342"/>
          <a:ext cx="7315200" cy="711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Expansion	</a:t>
          </a:r>
          <a:r>
            <a:rPr lang="en-US" sz="2800" kern="1200" dirty="0">
              <a:solidFill>
                <a:schemeClr val="tx1"/>
              </a:solidFill>
            </a:rPr>
            <a:t>Oct 2011—Sept 2012</a:t>
          </a:r>
        </a:p>
      </dsp:txBody>
      <dsp:txXfrm>
        <a:off x="34726" y="3322068"/>
        <a:ext cx="7245748" cy="641908"/>
      </dsp:txXfrm>
    </dsp:sp>
    <dsp:sp modelId="{326B4AE4-EB37-6C4B-BCFD-2943831CE786}">
      <dsp:nvSpPr>
        <dsp:cNvPr id="0" name=""/>
        <dsp:cNvSpPr/>
      </dsp:nvSpPr>
      <dsp:spPr>
        <a:xfrm>
          <a:off x="0" y="4108142"/>
          <a:ext cx="7315200" cy="711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Consolidation</a:t>
          </a:r>
          <a:r>
            <a:rPr lang="en-US" sz="2800" b="0" kern="1200" dirty="0">
              <a:solidFill>
                <a:schemeClr val="tx1"/>
              </a:solidFill>
            </a:rPr>
            <a:t>	Sept </a:t>
          </a:r>
          <a:r>
            <a:rPr lang="en-US" sz="2800" kern="1200" dirty="0">
              <a:solidFill>
                <a:schemeClr val="tx1"/>
              </a:solidFill>
            </a:rPr>
            <a:t>2012—Dec 2013</a:t>
          </a:r>
        </a:p>
      </dsp:txBody>
      <dsp:txXfrm>
        <a:off x="34726" y="4142868"/>
        <a:ext cx="7245748" cy="641908"/>
      </dsp:txXfrm>
    </dsp:sp>
    <dsp:sp modelId="{C0FDCB7D-8726-D443-8F94-2428A011EEBB}">
      <dsp:nvSpPr>
        <dsp:cNvPr id="0" name=""/>
        <dsp:cNvSpPr/>
      </dsp:nvSpPr>
      <dsp:spPr>
        <a:xfrm>
          <a:off x="0" y="4928942"/>
          <a:ext cx="7315200" cy="711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Surge		</a:t>
          </a:r>
          <a:r>
            <a:rPr lang="en-US" sz="2800" kern="1200" dirty="0">
              <a:solidFill>
                <a:schemeClr val="tx1"/>
              </a:solidFill>
            </a:rPr>
            <a:t>Jan 2014—May 2017</a:t>
          </a:r>
        </a:p>
      </dsp:txBody>
      <dsp:txXfrm>
        <a:off x="34726" y="4963668"/>
        <a:ext cx="7245748" cy="6419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77824-0FDB-AB49-9ED5-CF69AF19E2DE}">
      <dsp:nvSpPr>
        <dsp:cNvPr id="0" name=""/>
        <dsp:cNvSpPr/>
      </dsp:nvSpPr>
      <dsp:spPr>
        <a:xfrm>
          <a:off x="0" y="12020"/>
          <a:ext cx="7295445" cy="8874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Logistics</a:t>
          </a:r>
        </a:p>
      </dsp:txBody>
      <dsp:txXfrm>
        <a:off x="43321" y="55341"/>
        <a:ext cx="7208803" cy="800803"/>
      </dsp:txXfrm>
    </dsp:sp>
    <dsp:sp modelId="{8F4E174A-CB2E-9E44-A70A-B279CCA04C02}">
      <dsp:nvSpPr>
        <dsp:cNvPr id="0" name=""/>
        <dsp:cNvSpPr/>
      </dsp:nvSpPr>
      <dsp:spPr>
        <a:xfrm>
          <a:off x="0" y="1006025"/>
          <a:ext cx="7295445" cy="8874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Security Sector Reform</a:t>
          </a:r>
        </a:p>
      </dsp:txBody>
      <dsp:txXfrm>
        <a:off x="43321" y="1049346"/>
        <a:ext cx="7208803" cy="800803"/>
      </dsp:txXfrm>
    </dsp:sp>
    <dsp:sp modelId="{4E772923-27D8-F74A-85A2-D66CAD53BB7B}">
      <dsp:nvSpPr>
        <dsp:cNvPr id="0" name=""/>
        <dsp:cNvSpPr/>
      </dsp:nvSpPr>
      <dsp:spPr>
        <a:xfrm>
          <a:off x="0" y="2000030"/>
          <a:ext cx="7295445" cy="8874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Civilian Protection</a:t>
          </a:r>
        </a:p>
      </dsp:txBody>
      <dsp:txXfrm>
        <a:off x="43321" y="2043351"/>
        <a:ext cx="7208803" cy="800803"/>
      </dsp:txXfrm>
    </dsp:sp>
    <dsp:sp modelId="{892085A7-A336-CF49-A81B-BA05C159177D}">
      <dsp:nvSpPr>
        <dsp:cNvPr id="0" name=""/>
        <dsp:cNvSpPr/>
      </dsp:nvSpPr>
      <dsp:spPr>
        <a:xfrm>
          <a:off x="0" y="2994035"/>
          <a:ext cx="7295445" cy="8874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Strategic Communications</a:t>
          </a:r>
        </a:p>
      </dsp:txBody>
      <dsp:txXfrm>
        <a:off x="43321" y="3037356"/>
        <a:ext cx="7208803" cy="800803"/>
      </dsp:txXfrm>
    </dsp:sp>
    <dsp:sp modelId="{609A0694-91EC-4047-858B-C87C36879D5A}">
      <dsp:nvSpPr>
        <dsp:cNvPr id="0" name=""/>
        <dsp:cNvSpPr/>
      </dsp:nvSpPr>
      <dsp:spPr>
        <a:xfrm>
          <a:off x="0" y="3988040"/>
          <a:ext cx="7295445" cy="8874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Stabilization</a:t>
          </a:r>
        </a:p>
      </dsp:txBody>
      <dsp:txXfrm>
        <a:off x="43321" y="4031361"/>
        <a:ext cx="7208803" cy="800803"/>
      </dsp:txXfrm>
    </dsp:sp>
    <dsp:sp modelId="{1AEF15B4-E854-5344-9A60-90D0D9335D84}">
      <dsp:nvSpPr>
        <dsp:cNvPr id="0" name=""/>
        <dsp:cNvSpPr/>
      </dsp:nvSpPr>
      <dsp:spPr>
        <a:xfrm>
          <a:off x="0" y="4982045"/>
          <a:ext cx="7295445" cy="8874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Exit</a:t>
          </a:r>
        </a:p>
      </dsp:txBody>
      <dsp:txXfrm>
        <a:off x="43321" y="5025366"/>
        <a:ext cx="7208803" cy="8008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058AC-7527-4744-9163-D538C5F8F549}">
      <dsp:nvSpPr>
        <dsp:cNvPr id="0" name=""/>
        <dsp:cNvSpPr/>
      </dsp:nvSpPr>
      <dsp:spPr>
        <a:xfrm>
          <a:off x="2984590" y="3671290"/>
          <a:ext cx="2184219" cy="2184219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</a:rPr>
            <a:t>AMISOM</a:t>
          </a:r>
        </a:p>
      </dsp:txBody>
      <dsp:txXfrm>
        <a:off x="3304461" y="3991161"/>
        <a:ext cx="1544477" cy="1544477"/>
      </dsp:txXfrm>
    </dsp:sp>
    <dsp:sp modelId="{E13FF957-E984-6642-BA8C-9B7508DFAE4C}">
      <dsp:nvSpPr>
        <dsp:cNvPr id="0" name=""/>
        <dsp:cNvSpPr/>
      </dsp:nvSpPr>
      <dsp:spPr>
        <a:xfrm rot="10800000">
          <a:off x="765300" y="4452148"/>
          <a:ext cx="2097228" cy="6225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7D248F-6907-8749-9942-901B2EBD3C83}">
      <dsp:nvSpPr>
        <dsp:cNvPr id="0" name=""/>
        <dsp:cNvSpPr/>
      </dsp:nvSpPr>
      <dsp:spPr>
        <a:xfrm>
          <a:off x="823" y="4151818"/>
          <a:ext cx="1528953" cy="1223162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African TCCs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Uganda, Burundi, Kenya, Djibouti, Sierra Leone, Ethiopia</a:t>
          </a:r>
        </a:p>
      </dsp:txBody>
      <dsp:txXfrm>
        <a:off x="36648" y="4187643"/>
        <a:ext cx="1457303" cy="1151512"/>
      </dsp:txXfrm>
    </dsp:sp>
    <dsp:sp modelId="{9C0948D6-90F5-5948-8C69-23EDE3FA6DBF}">
      <dsp:nvSpPr>
        <dsp:cNvPr id="0" name=""/>
        <dsp:cNvSpPr/>
      </dsp:nvSpPr>
      <dsp:spPr>
        <a:xfrm rot="12960000">
          <a:off x="1197453" y="3122116"/>
          <a:ext cx="2097228" cy="6225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296C11-D42C-FF4F-AB4E-7347FF1A440A}">
      <dsp:nvSpPr>
        <dsp:cNvPr id="0" name=""/>
        <dsp:cNvSpPr/>
      </dsp:nvSpPr>
      <dsp:spPr>
        <a:xfrm>
          <a:off x="633244" y="2205426"/>
          <a:ext cx="1528953" cy="1223162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European Union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allowances + training mission</a:t>
          </a:r>
        </a:p>
      </dsp:txBody>
      <dsp:txXfrm>
        <a:off x="669069" y="2241251"/>
        <a:ext cx="1457303" cy="1151512"/>
      </dsp:txXfrm>
    </dsp:sp>
    <dsp:sp modelId="{8F58CC07-9D32-A348-B24E-3664BA963727}">
      <dsp:nvSpPr>
        <dsp:cNvPr id="0" name=""/>
        <dsp:cNvSpPr/>
      </dsp:nvSpPr>
      <dsp:spPr>
        <a:xfrm rot="15120000">
          <a:off x="2328846" y="2300112"/>
          <a:ext cx="2097228" cy="6225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340631-F550-054D-9288-628B26D31CA5}">
      <dsp:nvSpPr>
        <dsp:cNvPr id="0" name=""/>
        <dsp:cNvSpPr/>
      </dsp:nvSpPr>
      <dsp:spPr>
        <a:xfrm>
          <a:off x="2288944" y="1002490"/>
          <a:ext cx="1528953" cy="1223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United Nations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(mandates, logistics, missions, finance)</a:t>
          </a:r>
        </a:p>
      </dsp:txBody>
      <dsp:txXfrm>
        <a:off x="2324769" y="1038315"/>
        <a:ext cx="1457303" cy="1151512"/>
      </dsp:txXfrm>
    </dsp:sp>
    <dsp:sp modelId="{A56B4274-6538-5249-8A10-F1C3A59908A4}">
      <dsp:nvSpPr>
        <dsp:cNvPr id="0" name=""/>
        <dsp:cNvSpPr/>
      </dsp:nvSpPr>
      <dsp:spPr>
        <a:xfrm rot="17280000">
          <a:off x="3727324" y="2300112"/>
          <a:ext cx="2097228" cy="6225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D7155C-04C1-F54F-82F1-653C80C39A8C}">
      <dsp:nvSpPr>
        <dsp:cNvPr id="0" name=""/>
        <dsp:cNvSpPr/>
      </dsp:nvSpPr>
      <dsp:spPr>
        <a:xfrm>
          <a:off x="4335501" y="1002490"/>
          <a:ext cx="1528953" cy="1223162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Bilateral “train &amp; equip”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(esp. US, UK)</a:t>
          </a:r>
        </a:p>
      </dsp:txBody>
      <dsp:txXfrm>
        <a:off x="4371326" y="1038315"/>
        <a:ext cx="1457303" cy="1151512"/>
      </dsp:txXfrm>
    </dsp:sp>
    <dsp:sp modelId="{47C706F3-9E02-C845-B90D-4B25E31F47D7}">
      <dsp:nvSpPr>
        <dsp:cNvPr id="0" name=""/>
        <dsp:cNvSpPr/>
      </dsp:nvSpPr>
      <dsp:spPr>
        <a:xfrm rot="19440000">
          <a:off x="4858717" y="3122116"/>
          <a:ext cx="2097228" cy="6225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6EA9DF-47D2-744E-AECC-D3A59924BC9D}">
      <dsp:nvSpPr>
        <dsp:cNvPr id="0" name=""/>
        <dsp:cNvSpPr/>
      </dsp:nvSpPr>
      <dsp:spPr>
        <a:xfrm>
          <a:off x="5991201" y="2205426"/>
          <a:ext cx="1528953" cy="1223162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Bilateral donors </a:t>
          </a:r>
          <a:r>
            <a:rPr lang="en-US" sz="1500" kern="1200" dirty="0">
              <a:solidFill>
                <a:schemeClr val="tx1"/>
              </a:solidFill>
            </a:rPr>
            <a:t>(e.g. Canada, Japan, China etc.)</a:t>
          </a:r>
        </a:p>
      </dsp:txBody>
      <dsp:txXfrm>
        <a:off x="6027026" y="2241251"/>
        <a:ext cx="1457303" cy="1151512"/>
      </dsp:txXfrm>
    </dsp:sp>
    <dsp:sp modelId="{B56BB2FF-BE20-6748-BE20-80AE50A1C805}">
      <dsp:nvSpPr>
        <dsp:cNvPr id="0" name=""/>
        <dsp:cNvSpPr/>
      </dsp:nvSpPr>
      <dsp:spPr>
        <a:xfrm>
          <a:off x="5290870" y="4452148"/>
          <a:ext cx="2097228" cy="6225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FD1E22-218D-EA4B-AC90-4F158A0983F5}">
      <dsp:nvSpPr>
        <dsp:cNvPr id="0" name=""/>
        <dsp:cNvSpPr/>
      </dsp:nvSpPr>
      <dsp:spPr>
        <a:xfrm>
          <a:off x="6623622" y="4151818"/>
          <a:ext cx="1528953" cy="1223162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Parallel Operations</a:t>
          </a:r>
          <a:r>
            <a:rPr lang="en-US" sz="1500" kern="1200" dirty="0">
              <a:solidFill>
                <a:schemeClr val="tx1"/>
              </a:solidFill>
            </a:rPr>
            <a:t> Ethiopia, Kenya, USA + Somali Forces</a:t>
          </a:r>
        </a:p>
      </dsp:txBody>
      <dsp:txXfrm>
        <a:off x="6659447" y="4187643"/>
        <a:ext cx="1457303" cy="11515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2D2F2-70A5-EE4C-A752-39571FEB51CB}">
      <dsp:nvSpPr>
        <dsp:cNvPr id="0" name=""/>
        <dsp:cNvSpPr/>
      </dsp:nvSpPr>
      <dsp:spPr>
        <a:xfrm>
          <a:off x="0" y="247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4045B-B76B-1F4B-B204-E66F0257AE04}">
      <dsp:nvSpPr>
        <dsp:cNvPr id="0" name=""/>
        <dsp:cNvSpPr/>
      </dsp:nvSpPr>
      <dsp:spPr>
        <a:xfrm>
          <a:off x="0" y="2473"/>
          <a:ext cx="10515600" cy="843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Lack of unified command and control.</a:t>
          </a:r>
        </a:p>
      </dsp:txBody>
      <dsp:txXfrm>
        <a:off x="0" y="2473"/>
        <a:ext cx="10515600" cy="843560"/>
      </dsp:txXfrm>
    </dsp:sp>
    <dsp:sp modelId="{0F3A3EF3-DB6A-524F-BF4C-D4E75B4CE612}">
      <dsp:nvSpPr>
        <dsp:cNvPr id="0" name=""/>
        <dsp:cNvSpPr/>
      </dsp:nvSpPr>
      <dsp:spPr>
        <a:xfrm>
          <a:off x="0" y="846034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55CC3-6FFA-754F-8E0A-CDE1E2FAC614}">
      <dsp:nvSpPr>
        <dsp:cNvPr id="0" name=""/>
        <dsp:cNvSpPr/>
      </dsp:nvSpPr>
      <dsp:spPr>
        <a:xfrm>
          <a:off x="0" y="846034"/>
          <a:ext cx="10515600" cy="843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Displaced rather than destroyed al-Shabaab’s key combat capabilities.</a:t>
          </a:r>
        </a:p>
      </dsp:txBody>
      <dsp:txXfrm>
        <a:off x="0" y="846034"/>
        <a:ext cx="10515600" cy="843560"/>
      </dsp:txXfrm>
    </dsp:sp>
    <dsp:sp modelId="{13020723-D010-C54D-94F7-47E6A150006C}">
      <dsp:nvSpPr>
        <dsp:cNvPr id="0" name=""/>
        <dsp:cNvSpPr/>
      </dsp:nvSpPr>
      <dsp:spPr>
        <a:xfrm>
          <a:off x="0" y="168959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A6F98-7305-BC4F-BB31-23E420AC9EF6}">
      <dsp:nvSpPr>
        <dsp:cNvPr id="0" name=""/>
        <dsp:cNvSpPr/>
      </dsp:nvSpPr>
      <dsp:spPr>
        <a:xfrm>
          <a:off x="0" y="1689595"/>
          <a:ext cx="10515600" cy="843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Failed to consistently CLEAR, HOLD or BUILD.</a:t>
          </a:r>
        </a:p>
      </dsp:txBody>
      <dsp:txXfrm>
        <a:off x="0" y="1689595"/>
        <a:ext cx="10515600" cy="843560"/>
      </dsp:txXfrm>
    </dsp:sp>
    <dsp:sp modelId="{8A5B458C-D8B3-3040-B174-C3F57FBF0E28}">
      <dsp:nvSpPr>
        <dsp:cNvPr id="0" name=""/>
        <dsp:cNvSpPr/>
      </dsp:nvSpPr>
      <dsp:spPr>
        <a:xfrm>
          <a:off x="0" y="2533156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928DB-D9AC-EC43-99E7-2609BFBEEBED}">
      <dsp:nvSpPr>
        <dsp:cNvPr id="0" name=""/>
        <dsp:cNvSpPr/>
      </dsp:nvSpPr>
      <dsp:spPr>
        <a:xfrm>
          <a:off x="0" y="2533156"/>
          <a:ext cx="10515600" cy="843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Failed to secure the main supply routes.</a:t>
          </a:r>
        </a:p>
      </dsp:txBody>
      <dsp:txXfrm>
        <a:off x="0" y="2533156"/>
        <a:ext cx="10515600" cy="843560"/>
      </dsp:txXfrm>
    </dsp:sp>
    <dsp:sp modelId="{1F18E303-402E-C14C-BA64-509D049CA7AD}">
      <dsp:nvSpPr>
        <dsp:cNvPr id="0" name=""/>
        <dsp:cNvSpPr/>
      </dsp:nvSpPr>
      <dsp:spPr>
        <a:xfrm>
          <a:off x="0" y="3376717"/>
          <a:ext cx="105156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F5F94-9D14-D14E-9E7F-33596281CDFE}">
      <dsp:nvSpPr>
        <dsp:cNvPr id="0" name=""/>
        <dsp:cNvSpPr/>
      </dsp:nvSpPr>
      <dsp:spPr>
        <a:xfrm>
          <a:off x="0" y="3376717"/>
          <a:ext cx="10515600" cy="843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Camouflage for partisan agendas of neighboring states.</a:t>
          </a:r>
        </a:p>
      </dsp:txBody>
      <dsp:txXfrm>
        <a:off x="0" y="3376717"/>
        <a:ext cx="10515600" cy="843560"/>
      </dsp:txXfrm>
    </dsp:sp>
    <dsp:sp modelId="{ED93E8F1-60F0-CF42-843B-D6275B9468A6}">
      <dsp:nvSpPr>
        <dsp:cNvPr id="0" name=""/>
        <dsp:cNvSpPr/>
      </dsp:nvSpPr>
      <dsp:spPr>
        <a:xfrm>
          <a:off x="0" y="4220278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F9B6A-7C0C-F34A-AEFC-C03E85DB49E5}">
      <dsp:nvSpPr>
        <dsp:cNvPr id="0" name=""/>
        <dsp:cNvSpPr/>
      </dsp:nvSpPr>
      <dsp:spPr>
        <a:xfrm>
          <a:off x="0" y="4220278"/>
          <a:ext cx="10515600" cy="843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Source of civilian harm, corruption and misconduct. Lost local perceptions.</a:t>
          </a:r>
        </a:p>
      </dsp:txBody>
      <dsp:txXfrm>
        <a:off x="0" y="4220278"/>
        <a:ext cx="10515600" cy="8435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058AC-7527-4744-9163-D538C5F8F549}">
      <dsp:nvSpPr>
        <dsp:cNvPr id="0" name=""/>
        <dsp:cNvSpPr/>
      </dsp:nvSpPr>
      <dsp:spPr>
        <a:xfrm>
          <a:off x="4710611" y="2322635"/>
          <a:ext cx="1901804" cy="1901804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AMISOM</a:t>
          </a:r>
        </a:p>
      </dsp:txBody>
      <dsp:txXfrm>
        <a:off x="4989124" y="2601148"/>
        <a:ext cx="1344778" cy="1344778"/>
      </dsp:txXfrm>
    </dsp:sp>
    <dsp:sp modelId="{E13FF957-E984-6642-BA8C-9B7508DFAE4C}">
      <dsp:nvSpPr>
        <dsp:cNvPr id="0" name=""/>
        <dsp:cNvSpPr/>
      </dsp:nvSpPr>
      <dsp:spPr>
        <a:xfrm rot="10800000">
          <a:off x="2780177" y="3002530"/>
          <a:ext cx="1824259" cy="5420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7D248F-6907-8749-9942-901B2EBD3C83}">
      <dsp:nvSpPr>
        <dsp:cNvPr id="0" name=""/>
        <dsp:cNvSpPr/>
      </dsp:nvSpPr>
      <dsp:spPr>
        <a:xfrm>
          <a:off x="2114546" y="2741032"/>
          <a:ext cx="1331262" cy="106501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African TCCs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Uganda, Burundi, Kenya, Djibouti, Sierra Leone, Ethiopia</a:t>
          </a:r>
        </a:p>
      </dsp:txBody>
      <dsp:txXfrm>
        <a:off x="2145739" y="2772225"/>
        <a:ext cx="1268876" cy="1002624"/>
      </dsp:txXfrm>
    </dsp:sp>
    <dsp:sp modelId="{9C0948D6-90F5-5948-8C69-23EDE3FA6DBF}">
      <dsp:nvSpPr>
        <dsp:cNvPr id="0" name=""/>
        <dsp:cNvSpPr/>
      </dsp:nvSpPr>
      <dsp:spPr>
        <a:xfrm rot="12960000">
          <a:off x="3156262" y="1845060"/>
          <a:ext cx="1824259" cy="5420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296C11-D42C-FF4F-AB4E-7347FF1A440A}">
      <dsp:nvSpPr>
        <dsp:cNvPr id="0" name=""/>
        <dsp:cNvSpPr/>
      </dsp:nvSpPr>
      <dsp:spPr>
        <a:xfrm>
          <a:off x="2664832" y="1047425"/>
          <a:ext cx="1331262" cy="1065010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European Union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allowances + training mission</a:t>
          </a:r>
        </a:p>
      </dsp:txBody>
      <dsp:txXfrm>
        <a:off x="2696025" y="1078618"/>
        <a:ext cx="1268876" cy="1002624"/>
      </dsp:txXfrm>
    </dsp:sp>
    <dsp:sp modelId="{8F58CC07-9D32-A348-B24E-3664BA963727}">
      <dsp:nvSpPr>
        <dsp:cNvPr id="0" name=""/>
        <dsp:cNvSpPr/>
      </dsp:nvSpPr>
      <dsp:spPr>
        <a:xfrm rot="15120000">
          <a:off x="4140865" y="1129704"/>
          <a:ext cx="1824259" cy="5420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340631-F550-054D-9288-628B26D31CA5}">
      <dsp:nvSpPr>
        <dsp:cNvPr id="0" name=""/>
        <dsp:cNvSpPr/>
      </dsp:nvSpPr>
      <dsp:spPr>
        <a:xfrm>
          <a:off x="4105500" y="719"/>
          <a:ext cx="1331262" cy="106501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United Nations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mandates, logistics, missions, finance</a:t>
          </a:r>
        </a:p>
      </dsp:txBody>
      <dsp:txXfrm>
        <a:off x="4136693" y="31912"/>
        <a:ext cx="1268876" cy="1002624"/>
      </dsp:txXfrm>
    </dsp:sp>
    <dsp:sp modelId="{A56B4274-6538-5249-8A10-F1C3A59908A4}">
      <dsp:nvSpPr>
        <dsp:cNvPr id="0" name=""/>
        <dsp:cNvSpPr/>
      </dsp:nvSpPr>
      <dsp:spPr>
        <a:xfrm rot="17280000">
          <a:off x="5357901" y="1129704"/>
          <a:ext cx="1824259" cy="5420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D7155C-04C1-F54F-82F1-653C80C39A8C}">
      <dsp:nvSpPr>
        <dsp:cNvPr id="0" name=""/>
        <dsp:cNvSpPr/>
      </dsp:nvSpPr>
      <dsp:spPr>
        <a:xfrm>
          <a:off x="5886263" y="719"/>
          <a:ext cx="1331262" cy="106501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Bilateral “train &amp; equip”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(esp. US, UK)</a:t>
          </a:r>
        </a:p>
      </dsp:txBody>
      <dsp:txXfrm>
        <a:off x="5917456" y="31912"/>
        <a:ext cx="1268876" cy="1002624"/>
      </dsp:txXfrm>
    </dsp:sp>
    <dsp:sp modelId="{47C706F3-9E02-C845-B90D-4B25E31F47D7}">
      <dsp:nvSpPr>
        <dsp:cNvPr id="0" name=""/>
        <dsp:cNvSpPr/>
      </dsp:nvSpPr>
      <dsp:spPr>
        <a:xfrm rot="19440000">
          <a:off x="6342504" y="1845060"/>
          <a:ext cx="1824259" cy="5420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6EA9DF-47D2-744E-AECC-D3A59924BC9D}">
      <dsp:nvSpPr>
        <dsp:cNvPr id="0" name=""/>
        <dsp:cNvSpPr/>
      </dsp:nvSpPr>
      <dsp:spPr>
        <a:xfrm>
          <a:off x="7326931" y="1047425"/>
          <a:ext cx="1331262" cy="1065010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Bilateral donors </a:t>
          </a:r>
          <a:r>
            <a:rPr lang="en-US" sz="1400" kern="1200" dirty="0">
              <a:solidFill>
                <a:schemeClr val="tx1"/>
              </a:solidFill>
            </a:rPr>
            <a:t>(e.g. Canada, Japan, China etc.)</a:t>
          </a:r>
        </a:p>
      </dsp:txBody>
      <dsp:txXfrm>
        <a:off x="7358124" y="1078618"/>
        <a:ext cx="1268876" cy="1002624"/>
      </dsp:txXfrm>
    </dsp:sp>
    <dsp:sp modelId="{B56BB2FF-BE20-6748-BE20-80AE50A1C805}">
      <dsp:nvSpPr>
        <dsp:cNvPr id="0" name=""/>
        <dsp:cNvSpPr/>
      </dsp:nvSpPr>
      <dsp:spPr>
        <a:xfrm>
          <a:off x="6718589" y="3002530"/>
          <a:ext cx="1824259" cy="5420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FD1E22-218D-EA4B-AC90-4F158A0983F5}">
      <dsp:nvSpPr>
        <dsp:cNvPr id="0" name=""/>
        <dsp:cNvSpPr/>
      </dsp:nvSpPr>
      <dsp:spPr>
        <a:xfrm>
          <a:off x="7877217" y="2741032"/>
          <a:ext cx="1331262" cy="106501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Parallel Operations</a:t>
          </a:r>
          <a:r>
            <a:rPr lang="en-US" sz="1400" kern="1200" dirty="0">
              <a:solidFill>
                <a:schemeClr val="tx1"/>
              </a:solidFill>
            </a:rPr>
            <a:t> Ethiopia, Kenya, USA + Somali Forces</a:t>
          </a:r>
        </a:p>
      </dsp:txBody>
      <dsp:txXfrm>
        <a:off x="7908410" y="2772225"/>
        <a:ext cx="1268876" cy="100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0.82611</cdr:x>
      <cdr:y>0.30631</cdr:y>
    </cdr:from>
    <cdr:to>
      <cdr:x>0.94945</cdr:x>
      <cdr:y>0.40095</cdr:y>
    </cdr:to>
    <cdr:cxnSp macro="">
      <cdr:nvCxnSpPr>
        <cdr:cNvPr id="3" name="Elbow Connector 2">
          <a:extLst xmlns:a="http://schemas.openxmlformats.org/drawingml/2006/main">
            <a:ext uri="{FF2B5EF4-FFF2-40B4-BE49-F238E27FC236}">
              <a16:creationId xmlns:a16="http://schemas.microsoft.com/office/drawing/2014/main" id="{EB8D3A3B-03CB-2D4E-AA5E-E9591DA6B6FA}"/>
            </a:ext>
          </a:extLst>
        </cdr:cNvPr>
        <cdr:cNvCxnSpPr/>
      </cdr:nvCxnSpPr>
      <cdr:spPr>
        <a:xfrm xmlns:a="http://schemas.openxmlformats.org/drawingml/2006/main">
          <a:off x="9845741" y="2060294"/>
          <a:ext cx="1469985" cy="636607"/>
        </a:xfrm>
        <a:prstGeom xmlns:a="http://schemas.openxmlformats.org/drawingml/2006/main" prst="bentConnector3">
          <a:avLst>
            <a:gd name="adj1" fmla="val 1969"/>
          </a:avLst>
        </a:prstGeom>
        <a:ln xmlns:a="http://schemas.openxmlformats.org/drawingml/2006/main" w="63500">
          <a:solidFill>
            <a:srgbClr val="0070C0"/>
          </a:solidFill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0.83529</cdr:x>
      <cdr:y>0.44439</cdr:y>
    </cdr:from>
    <cdr:to>
      <cdr:x>0.93987</cdr:x>
      <cdr:y>0.64714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4D61B146-6CDA-F547-8553-E70F385AB4AC}"/>
            </a:ext>
          </a:extLst>
        </cdr:cNvPr>
        <cdr:cNvSpPr txBox="1"/>
      </cdr:nvSpPr>
      <cdr:spPr>
        <a:xfrm xmlns:a="http://schemas.openxmlformats.org/drawingml/2006/main">
          <a:off x="9526148" y="2722281"/>
          <a:ext cx="1192693" cy="1242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/>
            <a:t>EU cuts stipends by 20%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FE531-B40B-734F-9248-FF068EBABCE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16B88-B4DC-714F-A1EB-8201FF004BC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07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https://aviation-</a:t>
            </a:r>
            <a:r>
              <a:rPr lang="en-US" dirty="0" err="1"/>
              <a:t>safety.net</a:t>
            </a:r>
            <a:r>
              <a:rPr lang="en-US" dirty="0"/>
              <a:t>/database/</a:t>
            </a:r>
            <a:r>
              <a:rPr lang="en-US" dirty="0" err="1"/>
              <a:t>record.php?id</a:t>
            </a:r>
            <a:r>
              <a:rPr lang="en-US" dirty="0"/>
              <a:t>=20070309-0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16B88-B4DC-714F-A1EB-8201FF004B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65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Mixture of urban war (street-to-street, and even hand-to-hand combat), COIN, state-building, VIP protection, and stabilization.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16B88-B4DC-714F-A1EB-8201FF004B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0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8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6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9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5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59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8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6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0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6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tif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person, man, wall&#10;&#10;Description automatically generated">
            <a:extLst>
              <a:ext uri="{FF2B5EF4-FFF2-40B4-BE49-F238E27FC236}">
                <a16:creationId xmlns:a16="http://schemas.microsoft.com/office/drawing/2014/main" id="{9D6288A5-B6B2-7045-AD11-C99F45607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96FBE-1CE7-C249-82EF-F448F769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206164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Fighting for Peace in Somalia: The African Union’s War Against al-Shabaab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B58F8-8E1E-3646-9283-455ADC77B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40217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Prof. Paul D. Williams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The George Washington University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</a:rPr>
              <a:t>24 May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B605A-FF2D-9946-BE44-F05207662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763" y="5704928"/>
            <a:ext cx="1727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86170177"/>
              </p:ext>
            </p:extLst>
          </p:nvPr>
        </p:nvGraphicFramePr>
        <p:xfrm>
          <a:off x="-228600" y="135467"/>
          <a:ext cx="12341578" cy="6558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065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969192-2DD5-9E48-9A52-E6DFA7FC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Part I: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History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8C012B79-F8FF-4934-8C1E-49F90EC782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012614"/>
              </p:ext>
            </p:extLst>
          </p:nvPr>
        </p:nvGraphicFramePr>
        <p:xfrm>
          <a:off x="4038600" y="711200"/>
          <a:ext cx="7315200" cy="5644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379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969192-2DD5-9E48-9A52-E6DFA7FC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966156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Part II: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Challenges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8C012B79-F8FF-4934-8C1E-49F90EC782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788962"/>
              </p:ext>
            </p:extLst>
          </p:nvPr>
        </p:nvGraphicFramePr>
        <p:xfrm>
          <a:off x="4343399" y="609600"/>
          <a:ext cx="7295445" cy="5881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6250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4950C-4168-D24D-9CCB-6475FABF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AMISOM struggled to generate forces and lacked key capabilities…</a:t>
            </a:r>
          </a:p>
        </p:txBody>
      </p:sp>
    </p:spTree>
    <p:extLst>
      <p:ext uri="{BB962C8B-B14F-4D97-AF65-F5344CB8AC3E}">
        <p14:creationId xmlns:p14="http://schemas.microsoft.com/office/powerpoint/2010/main" val="696689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8F6EC3-A6C3-D24E-9BA0-1667C087E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58"/>
            <a:ext cx="12192000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24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0618178-4B5C-46A4-9E68-052C31FA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AE4C4-45CE-5345-BEA7-84016206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This wasn’t peacekeeping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640F1-B260-9A4D-9C37-28ECC9CFD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5" y="634921"/>
            <a:ext cx="4160452" cy="2340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CC74F6-1B08-BC4C-8A76-D14607570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789" y="634921"/>
            <a:ext cx="2775313" cy="23402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2C582-B510-0048-A75D-67A2C7808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805" y="640111"/>
            <a:ext cx="4308687" cy="233506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6FD40B-09C1-46D7-9E32-CC9BD7629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3078A92-95C5-6E4E-ABDA-8CDDA0AC0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35" y="3644965"/>
            <a:ext cx="4160452" cy="2756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7B459C-1AAA-1E42-8853-5533A52632FA}"/>
              </a:ext>
            </a:extLst>
          </p:cNvPr>
          <p:cNvSpPr txBox="1"/>
          <p:nvPr/>
        </p:nvSpPr>
        <p:spPr>
          <a:xfrm>
            <a:off x="5093131" y="5663082"/>
            <a:ext cx="644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Urban war + VIP protection + COIN + state-building + stabilization</a:t>
            </a:r>
          </a:p>
        </p:txBody>
      </p:sp>
    </p:spTree>
    <p:extLst>
      <p:ext uri="{BB962C8B-B14F-4D97-AF65-F5344CB8AC3E}">
        <p14:creationId xmlns:p14="http://schemas.microsoft.com/office/powerpoint/2010/main" val="4207078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4950C-4168-D24D-9CCB-6475FABF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AMISOM became the most complicated peace operation in modern history…</a:t>
            </a:r>
          </a:p>
        </p:txBody>
      </p:sp>
    </p:spTree>
    <p:extLst>
      <p:ext uri="{BB962C8B-B14F-4D97-AF65-F5344CB8AC3E}">
        <p14:creationId xmlns:p14="http://schemas.microsoft.com/office/powerpoint/2010/main" val="2172038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8D966-011A-5744-8CBD-DD650474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00B050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The AMISOM Model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9992622"/>
              </p:ext>
            </p:extLst>
          </p:nvPr>
        </p:nvGraphicFramePr>
        <p:xfrm>
          <a:off x="3695700" y="25400"/>
          <a:ext cx="8153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148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F8601E-03C6-624C-909F-ADDDBF36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International Ecosystem to Stabilize Somalia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DD5A7-4E5B-5A48-A0B0-742C77DD8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31"/>
          <a:stretch/>
        </p:blipFill>
        <p:spPr>
          <a:xfrm>
            <a:off x="707571" y="1402131"/>
            <a:ext cx="10591800" cy="54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05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8253A44-D01E-0649-8797-D302501F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AMISOM was peacekeeping on the cheap and suffered financial shortfalls…</a:t>
            </a:r>
            <a:br>
              <a:rPr lang="en-US" sz="4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4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68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BB43E-1636-424E-890B-D5DFDC9C8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11B7C-433E-204A-A6DB-90A8D87AC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8" r="15748"/>
          <a:stretch/>
        </p:blipFill>
        <p:spPr>
          <a:xfrm>
            <a:off x="3812079" y="4418281"/>
            <a:ext cx="420616" cy="305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45ADEE-8173-9F46-9D89-57EABE4FF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8" r="15748"/>
          <a:stretch/>
        </p:blipFill>
        <p:spPr>
          <a:xfrm>
            <a:off x="7427182" y="3634705"/>
            <a:ext cx="420616" cy="305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14B2B0-4EE7-AD41-869D-261C2775D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8" r="15748"/>
          <a:stretch/>
        </p:blipFill>
        <p:spPr>
          <a:xfrm>
            <a:off x="7217253" y="1585848"/>
            <a:ext cx="420616" cy="305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D2FD0E-8843-7041-AC7B-40B99FFF2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8" r="15748"/>
          <a:stretch/>
        </p:blipFill>
        <p:spPr>
          <a:xfrm>
            <a:off x="4353813" y="2640310"/>
            <a:ext cx="420616" cy="305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C648CE-9C10-DE44-8CA2-7FF7436FC643}"/>
              </a:ext>
            </a:extLst>
          </p:cNvPr>
          <p:cNvSpPr txBox="1"/>
          <p:nvPr/>
        </p:nvSpPr>
        <p:spPr>
          <a:xfrm>
            <a:off x="9838901" y="5948106"/>
            <a:ext cx="177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Mogadishu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March 2007</a:t>
            </a:r>
          </a:p>
        </p:txBody>
      </p:sp>
    </p:spTree>
    <p:extLst>
      <p:ext uri="{BB962C8B-B14F-4D97-AF65-F5344CB8AC3E}">
        <p14:creationId xmlns:p14="http://schemas.microsoft.com/office/powerpoint/2010/main" val="3859282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0653587"/>
              </p:ext>
            </p:extLst>
          </p:nvPr>
        </p:nvGraphicFramePr>
        <p:xfrm>
          <a:off x="108487" y="81022"/>
          <a:ext cx="11918197" cy="6645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4962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8253A44-D01E-0649-8797-D302501F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AMISOM faced a deadly, resilient and adaptable enemy…</a:t>
            </a:r>
          </a:p>
        </p:txBody>
      </p:sp>
    </p:spTree>
    <p:extLst>
      <p:ext uri="{BB962C8B-B14F-4D97-AF65-F5344CB8AC3E}">
        <p14:creationId xmlns:p14="http://schemas.microsoft.com/office/powerpoint/2010/main" val="3468878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http://counterjihadnews.files.wordpress.com/2013/10/nairobi-westgate-mall-attackers.jpg">
            <a:extLst>
              <a:ext uri="{FF2B5EF4-FFF2-40B4-BE49-F238E27FC236}">
                <a16:creationId xmlns:a16="http://schemas.microsoft.com/office/drawing/2014/main" id="{6D1A75EC-EA59-394E-9E1B-6BE19926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9" y="733906"/>
            <a:ext cx="3122143" cy="229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1A7B3-6BD8-724A-B347-EC0CBF034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696951"/>
            <a:ext cx="3252903" cy="237571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6E89A-D60A-B74F-9AE9-8F260CB56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9" y="3823537"/>
            <a:ext cx="3104943" cy="232094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A6EC6-7A04-804A-8614-09F461B0F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385" y="650497"/>
            <a:ext cx="2409485" cy="55710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665F4-F261-4E4B-AB91-F35FB4A2B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4072645"/>
            <a:ext cx="3252903" cy="18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09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8253A44-D01E-0649-8797-D302501F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Has AMISOM made a positive impact?</a:t>
            </a:r>
            <a:b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Yes, but …</a:t>
            </a:r>
          </a:p>
        </p:txBody>
      </p:sp>
    </p:spTree>
    <p:extLst>
      <p:ext uri="{BB962C8B-B14F-4D97-AF65-F5344CB8AC3E}">
        <p14:creationId xmlns:p14="http://schemas.microsoft.com/office/powerpoint/2010/main" val="339835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6521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AMISOM’s Strategic Impact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57200" y="1066800"/>
            <a:ext cx="11315329" cy="4527978"/>
            <a:chOff x="457200" y="1066800"/>
            <a:chExt cx="11315329" cy="4527978"/>
          </a:xfrm>
        </p:grpSpPr>
        <p:sp>
          <p:nvSpPr>
            <p:cNvPr id="54" name="Freeform 53"/>
            <p:cNvSpPr/>
            <p:nvPr/>
          </p:nvSpPr>
          <p:spPr>
            <a:xfrm>
              <a:off x="4229399" y="2182950"/>
              <a:ext cx="1853527" cy="1190896"/>
            </a:xfrm>
            <a:custGeom>
              <a:avLst/>
              <a:gdLst>
                <a:gd name="connsiteX0" fmla="*/ 926764 w 1853527"/>
                <a:gd name="connsiteY0" fmla="*/ 0 h 1190896"/>
                <a:gd name="connsiteX1" fmla="*/ 1853527 w 1853527"/>
                <a:gd name="connsiteY1" fmla="*/ 538297 h 1190896"/>
                <a:gd name="connsiteX2" fmla="*/ 1853527 w 1853527"/>
                <a:gd name="connsiteY2" fmla="*/ 1190896 h 1190896"/>
                <a:gd name="connsiteX3" fmla="*/ 0 w 1853527"/>
                <a:gd name="connsiteY3" fmla="*/ 1190896 h 1190896"/>
                <a:gd name="connsiteX4" fmla="*/ 0 w 1853527"/>
                <a:gd name="connsiteY4" fmla="*/ 538297 h 1190896"/>
                <a:gd name="connsiteX0" fmla="*/ 926764 w 1853527"/>
                <a:gd name="connsiteY0" fmla="*/ 0 h 1190896"/>
                <a:gd name="connsiteX1" fmla="*/ 1853527 w 1853527"/>
                <a:gd name="connsiteY1" fmla="*/ 538297 h 1190896"/>
                <a:gd name="connsiteX2" fmla="*/ 1853527 w 1853527"/>
                <a:gd name="connsiteY2" fmla="*/ 1190896 h 1190896"/>
                <a:gd name="connsiteX3" fmla="*/ 984779 w 1853527"/>
                <a:gd name="connsiteY3" fmla="*/ 1187449 h 1190896"/>
                <a:gd name="connsiteX4" fmla="*/ 0 w 1853527"/>
                <a:gd name="connsiteY4" fmla="*/ 1190896 h 1190896"/>
                <a:gd name="connsiteX5" fmla="*/ 0 w 1853527"/>
                <a:gd name="connsiteY5" fmla="*/ 538297 h 1190896"/>
                <a:gd name="connsiteX6" fmla="*/ 926764 w 1853527"/>
                <a:gd name="connsiteY6" fmla="*/ 0 h 1190896"/>
                <a:gd name="connsiteX0" fmla="*/ 984779 w 1853527"/>
                <a:gd name="connsiteY0" fmla="*/ 1187449 h 1278889"/>
                <a:gd name="connsiteX1" fmla="*/ 0 w 1853527"/>
                <a:gd name="connsiteY1" fmla="*/ 1190896 h 1278889"/>
                <a:gd name="connsiteX2" fmla="*/ 0 w 1853527"/>
                <a:gd name="connsiteY2" fmla="*/ 538297 h 1278889"/>
                <a:gd name="connsiteX3" fmla="*/ 926764 w 1853527"/>
                <a:gd name="connsiteY3" fmla="*/ 0 h 1278889"/>
                <a:gd name="connsiteX4" fmla="*/ 1853527 w 1853527"/>
                <a:gd name="connsiteY4" fmla="*/ 538297 h 1278889"/>
                <a:gd name="connsiteX5" fmla="*/ 1853527 w 1853527"/>
                <a:gd name="connsiteY5" fmla="*/ 1190896 h 1278889"/>
                <a:gd name="connsiteX6" fmla="*/ 1076219 w 1853527"/>
                <a:gd name="connsiteY6" fmla="*/ 1278889 h 1278889"/>
                <a:gd name="connsiteX0" fmla="*/ 984779 w 1853527"/>
                <a:gd name="connsiteY0" fmla="*/ 1187449 h 1190896"/>
                <a:gd name="connsiteX1" fmla="*/ 0 w 1853527"/>
                <a:gd name="connsiteY1" fmla="*/ 1190896 h 1190896"/>
                <a:gd name="connsiteX2" fmla="*/ 0 w 1853527"/>
                <a:gd name="connsiteY2" fmla="*/ 538297 h 1190896"/>
                <a:gd name="connsiteX3" fmla="*/ 926764 w 1853527"/>
                <a:gd name="connsiteY3" fmla="*/ 0 h 1190896"/>
                <a:gd name="connsiteX4" fmla="*/ 1853527 w 1853527"/>
                <a:gd name="connsiteY4" fmla="*/ 538297 h 1190896"/>
                <a:gd name="connsiteX5" fmla="*/ 1853527 w 1853527"/>
                <a:gd name="connsiteY5" fmla="*/ 1190896 h 1190896"/>
                <a:gd name="connsiteX0" fmla="*/ 0 w 1853527"/>
                <a:gd name="connsiteY0" fmla="*/ 1190896 h 1190896"/>
                <a:gd name="connsiteX1" fmla="*/ 0 w 1853527"/>
                <a:gd name="connsiteY1" fmla="*/ 538297 h 1190896"/>
                <a:gd name="connsiteX2" fmla="*/ 926764 w 1853527"/>
                <a:gd name="connsiteY2" fmla="*/ 0 h 1190896"/>
                <a:gd name="connsiteX3" fmla="*/ 1853527 w 1853527"/>
                <a:gd name="connsiteY3" fmla="*/ 538297 h 1190896"/>
                <a:gd name="connsiteX4" fmla="*/ 1853527 w 1853527"/>
                <a:gd name="connsiteY4" fmla="*/ 1190896 h 119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527" h="1190896">
                  <a:moveTo>
                    <a:pt x="0" y="1190896"/>
                  </a:moveTo>
                  <a:lnTo>
                    <a:pt x="0" y="538297"/>
                  </a:lnTo>
                  <a:lnTo>
                    <a:pt x="926764" y="0"/>
                  </a:lnTo>
                  <a:lnTo>
                    <a:pt x="1853527" y="538297"/>
                  </a:lnTo>
                  <a:lnTo>
                    <a:pt x="1853527" y="1190896"/>
                  </a:lnTo>
                </a:path>
              </a:pathLst>
            </a:custGeom>
            <a:solidFill>
              <a:schemeClr val="bg1"/>
            </a:solidFill>
            <a:ln w="53975">
              <a:solidFill>
                <a:schemeClr val="accent5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lIns="91440" tIns="502920" rtlCol="0" anchor="t" anchorCtr="0"/>
            <a:lstStyle/>
            <a:p>
              <a:pPr lvl="0"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Expel al-Shabaab’s main forces from the capital.</a:t>
              </a:r>
            </a:p>
          </p:txBody>
        </p:sp>
        <p:sp>
          <p:nvSpPr>
            <p:cNvPr id="91" name="Freeform 90"/>
            <p:cNvSpPr/>
            <p:nvPr/>
          </p:nvSpPr>
          <p:spPr>
            <a:xfrm rot="10800000" flipV="1">
              <a:off x="6083477" y="3348627"/>
              <a:ext cx="1853527" cy="1190896"/>
            </a:xfrm>
            <a:custGeom>
              <a:avLst/>
              <a:gdLst>
                <a:gd name="connsiteX0" fmla="*/ 1853527 w 1853527"/>
                <a:gd name="connsiteY0" fmla="*/ 0 h 1190896"/>
                <a:gd name="connsiteX1" fmla="*/ 0 w 1853527"/>
                <a:gd name="connsiteY1" fmla="*/ 0 h 1190896"/>
                <a:gd name="connsiteX2" fmla="*/ 0 w 1853527"/>
                <a:gd name="connsiteY2" fmla="*/ 652599 h 1190896"/>
                <a:gd name="connsiteX3" fmla="*/ 926763 w 1853527"/>
                <a:gd name="connsiteY3" fmla="*/ 1190896 h 1190896"/>
                <a:gd name="connsiteX4" fmla="*/ 1853527 w 1853527"/>
                <a:gd name="connsiteY4" fmla="*/ 652599 h 1190896"/>
                <a:gd name="connsiteX0" fmla="*/ 1853527 w 1853527"/>
                <a:gd name="connsiteY0" fmla="*/ 5352 h 1196248"/>
                <a:gd name="connsiteX1" fmla="*/ 914700 w 1853527"/>
                <a:gd name="connsiteY1" fmla="*/ 0 h 1196248"/>
                <a:gd name="connsiteX2" fmla="*/ 0 w 1853527"/>
                <a:gd name="connsiteY2" fmla="*/ 5352 h 1196248"/>
                <a:gd name="connsiteX3" fmla="*/ 0 w 1853527"/>
                <a:gd name="connsiteY3" fmla="*/ 657951 h 1196248"/>
                <a:gd name="connsiteX4" fmla="*/ 926763 w 1853527"/>
                <a:gd name="connsiteY4" fmla="*/ 1196248 h 1196248"/>
                <a:gd name="connsiteX5" fmla="*/ 1853527 w 1853527"/>
                <a:gd name="connsiteY5" fmla="*/ 657951 h 1196248"/>
                <a:gd name="connsiteX6" fmla="*/ 1853527 w 1853527"/>
                <a:gd name="connsiteY6" fmla="*/ 5352 h 1196248"/>
                <a:gd name="connsiteX0" fmla="*/ 914700 w 1853527"/>
                <a:gd name="connsiteY0" fmla="*/ 0 h 1196248"/>
                <a:gd name="connsiteX1" fmla="*/ 0 w 1853527"/>
                <a:gd name="connsiteY1" fmla="*/ 5352 h 1196248"/>
                <a:gd name="connsiteX2" fmla="*/ 0 w 1853527"/>
                <a:gd name="connsiteY2" fmla="*/ 657951 h 1196248"/>
                <a:gd name="connsiteX3" fmla="*/ 926763 w 1853527"/>
                <a:gd name="connsiteY3" fmla="*/ 1196248 h 1196248"/>
                <a:gd name="connsiteX4" fmla="*/ 1853527 w 1853527"/>
                <a:gd name="connsiteY4" fmla="*/ 657951 h 1196248"/>
                <a:gd name="connsiteX5" fmla="*/ 1853527 w 1853527"/>
                <a:gd name="connsiteY5" fmla="*/ 5352 h 1196248"/>
                <a:gd name="connsiteX6" fmla="*/ 1006140 w 1853527"/>
                <a:gd name="connsiteY6" fmla="*/ 91440 h 1196248"/>
                <a:gd name="connsiteX0" fmla="*/ 914700 w 1853527"/>
                <a:gd name="connsiteY0" fmla="*/ 0 h 1196248"/>
                <a:gd name="connsiteX1" fmla="*/ 0 w 1853527"/>
                <a:gd name="connsiteY1" fmla="*/ 5352 h 1196248"/>
                <a:gd name="connsiteX2" fmla="*/ 0 w 1853527"/>
                <a:gd name="connsiteY2" fmla="*/ 657951 h 1196248"/>
                <a:gd name="connsiteX3" fmla="*/ 926763 w 1853527"/>
                <a:gd name="connsiteY3" fmla="*/ 1196248 h 1196248"/>
                <a:gd name="connsiteX4" fmla="*/ 1853527 w 1853527"/>
                <a:gd name="connsiteY4" fmla="*/ 657951 h 1196248"/>
                <a:gd name="connsiteX5" fmla="*/ 1853527 w 1853527"/>
                <a:gd name="connsiteY5" fmla="*/ 5352 h 1196248"/>
                <a:gd name="connsiteX0" fmla="*/ 0 w 1853527"/>
                <a:gd name="connsiteY0" fmla="*/ 0 h 1190896"/>
                <a:gd name="connsiteX1" fmla="*/ 0 w 1853527"/>
                <a:gd name="connsiteY1" fmla="*/ 652599 h 1190896"/>
                <a:gd name="connsiteX2" fmla="*/ 926763 w 1853527"/>
                <a:gd name="connsiteY2" fmla="*/ 1190896 h 1190896"/>
                <a:gd name="connsiteX3" fmla="*/ 1853527 w 1853527"/>
                <a:gd name="connsiteY3" fmla="*/ 652599 h 1190896"/>
                <a:gd name="connsiteX4" fmla="*/ 1853527 w 1853527"/>
                <a:gd name="connsiteY4" fmla="*/ 0 h 119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527" h="1190896">
                  <a:moveTo>
                    <a:pt x="0" y="0"/>
                  </a:moveTo>
                  <a:lnTo>
                    <a:pt x="0" y="652599"/>
                  </a:lnTo>
                  <a:lnTo>
                    <a:pt x="926763" y="1190896"/>
                  </a:lnTo>
                  <a:lnTo>
                    <a:pt x="1853527" y="652599"/>
                  </a:lnTo>
                  <a:lnTo>
                    <a:pt x="1853527" y="0"/>
                  </a:lnTo>
                </a:path>
              </a:pathLst>
            </a:custGeom>
            <a:solidFill>
              <a:schemeClr val="bg1"/>
            </a:solidFill>
            <a:ln w="53975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bIns="502920" rtlCol="0" anchor="b"/>
            <a:lstStyle/>
            <a:p>
              <a:pPr lvl="0"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Recover approx. 30 towns across south-central Somalia.</a:t>
              </a:r>
            </a:p>
          </p:txBody>
        </p:sp>
        <p:sp>
          <p:nvSpPr>
            <p:cNvPr id="90" name="Freeform 89"/>
            <p:cNvSpPr/>
            <p:nvPr/>
          </p:nvSpPr>
          <p:spPr>
            <a:xfrm rot="10800000" flipV="1">
              <a:off x="2375873" y="3348627"/>
              <a:ext cx="1853527" cy="1190896"/>
            </a:xfrm>
            <a:custGeom>
              <a:avLst/>
              <a:gdLst>
                <a:gd name="connsiteX0" fmla="*/ 1853527 w 1853527"/>
                <a:gd name="connsiteY0" fmla="*/ 0 h 1190896"/>
                <a:gd name="connsiteX1" fmla="*/ 0 w 1853527"/>
                <a:gd name="connsiteY1" fmla="*/ 0 h 1190896"/>
                <a:gd name="connsiteX2" fmla="*/ 0 w 1853527"/>
                <a:gd name="connsiteY2" fmla="*/ 652599 h 1190896"/>
                <a:gd name="connsiteX3" fmla="*/ 926763 w 1853527"/>
                <a:gd name="connsiteY3" fmla="*/ 1190896 h 1190896"/>
                <a:gd name="connsiteX4" fmla="*/ 1853527 w 1853527"/>
                <a:gd name="connsiteY4" fmla="*/ 652599 h 1190896"/>
                <a:gd name="connsiteX0" fmla="*/ 1853527 w 1853527"/>
                <a:gd name="connsiteY0" fmla="*/ 5352 h 1196248"/>
                <a:gd name="connsiteX1" fmla="*/ 914700 w 1853527"/>
                <a:gd name="connsiteY1" fmla="*/ 0 h 1196248"/>
                <a:gd name="connsiteX2" fmla="*/ 0 w 1853527"/>
                <a:gd name="connsiteY2" fmla="*/ 5352 h 1196248"/>
                <a:gd name="connsiteX3" fmla="*/ 0 w 1853527"/>
                <a:gd name="connsiteY3" fmla="*/ 657951 h 1196248"/>
                <a:gd name="connsiteX4" fmla="*/ 926763 w 1853527"/>
                <a:gd name="connsiteY4" fmla="*/ 1196248 h 1196248"/>
                <a:gd name="connsiteX5" fmla="*/ 1853527 w 1853527"/>
                <a:gd name="connsiteY5" fmla="*/ 657951 h 1196248"/>
                <a:gd name="connsiteX6" fmla="*/ 1853527 w 1853527"/>
                <a:gd name="connsiteY6" fmla="*/ 5352 h 1196248"/>
                <a:gd name="connsiteX0" fmla="*/ 914700 w 1853527"/>
                <a:gd name="connsiteY0" fmla="*/ 0 h 1196248"/>
                <a:gd name="connsiteX1" fmla="*/ 0 w 1853527"/>
                <a:gd name="connsiteY1" fmla="*/ 5352 h 1196248"/>
                <a:gd name="connsiteX2" fmla="*/ 0 w 1853527"/>
                <a:gd name="connsiteY2" fmla="*/ 657951 h 1196248"/>
                <a:gd name="connsiteX3" fmla="*/ 926763 w 1853527"/>
                <a:gd name="connsiteY3" fmla="*/ 1196248 h 1196248"/>
                <a:gd name="connsiteX4" fmla="*/ 1853527 w 1853527"/>
                <a:gd name="connsiteY4" fmla="*/ 657951 h 1196248"/>
                <a:gd name="connsiteX5" fmla="*/ 1853527 w 1853527"/>
                <a:gd name="connsiteY5" fmla="*/ 5352 h 1196248"/>
                <a:gd name="connsiteX6" fmla="*/ 1006140 w 1853527"/>
                <a:gd name="connsiteY6" fmla="*/ 91440 h 1196248"/>
                <a:gd name="connsiteX0" fmla="*/ 914700 w 1853527"/>
                <a:gd name="connsiteY0" fmla="*/ 0 h 1196248"/>
                <a:gd name="connsiteX1" fmla="*/ 0 w 1853527"/>
                <a:gd name="connsiteY1" fmla="*/ 5352 h 1196248"/>
                <a:gd name="connsiteX2" fmla="*/ 0 w 1853527"/>
                <a:gd name="connsiteY2" fmla="*/ 657951 h 1196248"/>
                <a:gd name="connsiteX3" fmla="*/ 926763 w 1853527"/>
                <a:gd name="connsiteY3" fmla="*/ 1196248 h 1196248"/>
                <a:gd name="connsiteX4" fmla="*/ 1853527 w 1853527"/>
                <a:gd name="connsiteY4" fmla="*/ 657951 h 1196248"/>
                <a:gd name="connsiteX5" fmla="*/ 1853527 w 1853527"/>
                <a:gd name="connsiteY5" fmla="*/ 5352 h 1196248"/>
                <a:gd name="connsiteX0" fmla="*/ 0 w 1853527"/>
                <a:gd name="connsiteY0" fmla="*/ 0 h 1190896"/>
                <a:gd name="connsiteX1" fmla="*/ 0 w 1853527"/>
                <a:gd name="connsiteY1" fmla="*/ 652599 h 1190896"/>
                <a:gd name="connsiteX2" fmla="*/ 926763 w 1853527"/>
                <a:gd name="connsiteY2" fmla="*/ 1190896 h 1190896"/>
                <a:gd name="connsiteX3" fmla="*/ 1853527 w 1853527"/>
                <a:gd name="connsiteY3" fmla="*/ 652599 h 1190896"/>
                <a:gd name="connsiteX4" fmla="*/ 1853527 w 1853527"/>
                <a:gd name="connsiteY4" fmla="*/ 0 h 119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527" h="1190896">
                  <a:moveTo>
                    <a:pt x="0" y="0"/>
                  </a:moveTo>
                  <a:lnTo>
                    <a:pt x="0" y="652599"/>
                  </a:lnTo>
                  <a:lnTo>
                    <a:pt x="926763" y="1190896"/>
                  </a:lnTo>
                  <a:lnTo>
                    <a:pt x="1853527" y="652599"/>
                  </a:lnTo>
                  <a:lnTo>
                    <a:pt x="1853527" y="0"/>
                  </a:lnTo>
                </a:path>
              </a:pathLst>
            </a:custGeom>
            <a:solidFill>
              <a:schemeClr val="bg1"/>
            </a:solidFill>
            <a:ln w="53975">
              <a:solidFill>
                <a:schemeClr val="accent6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bIns="502920" rtlCol="0" anchor="b"/>
            <a:lstStyle/>
            <a:p>
              <a:pPr lvl="0" algn="ctr"/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lvl="0" algn="ctr"/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lvl="0" algn="ctr"/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lvl="0" algn="ctr"/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lvl="0" algn="ctr"/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lvl="0" algn="ctr"/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lvl="0"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Protect two iterations of the Transitional Federal Government.</a:t>
              </a:r>
            </a:p>
          </p:txBody>
        </p:sp>
        <p:cxnSp>
          <p:nvCxnSpPr>
            <p:cNvPr id="55" name="Straight Connector 54"/>
            <p:cNvCxnSpPr>
              <a:stCxn id="54" idx="2"/>
              <a:endCxn id="71" idx="4"/>
            </p:cNvCxnSpPr>
            <p:nvPr/>
          </p:nvCxnSpPr>
          <p:spPr>
            <a:xfrm flipH="1" flipV="1">
              <a:off x="5156162" y="1897198"/>
              <a:ext cx="1" cy="285752"/>
            </a:xfrm>
            <a:prstGeom prst="line">
              <a:avLst/>
            </a:prstGeom>
            <a:noFill/>
            <a:ln w="53975">
              <a:solidFill>
                <a:schemeClr val="accent5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033905" y="1066800"/>
              <a:ext cx="830406" cy="830398"/>
            </a:xfrm>
            <a:prstGeom prst="ellipse">
              <a:avLst/>
            </a:prstGeom>
            <a:gradFill flip="none" rotWithShape="1">
              <a:gsLst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  <a:effectLst>
              <a:outerShdw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lIns="45720" r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2009</a:t>
              </a: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22345" y="2165351"/>
              <a:ext cx="1853528" cy="1179249"/>
            </a:xfrm>
            <a:custGeom>
              <a:avLst/>
              <a:gdLst>
                <a:gd name="connsiteX0" fmla="*/ 926764 w 1853527"/>
                <a:gd name="connsiteY0" fmla="*/ 0 h 1190896"/>
                <a:gd name="connsiteX1" fmla="*/ 1853527 w 1853527"/>
                <a:gd name="connsiteY1" fmla="*/ 538297 h 1190896"/>
                <a:gd name="connsiteX2" fmla="*/ 1853527 w 1853527"/>
                <a:gd name="connsiteY2" fmla="*/ 1190896 h 1190896"/>
                <a:gd name="connsiteX3" fmla="*/ 0 w 1853527"/>
                <a:gd name="connsiteY3" fmla="*/ 1190896 h 1190896"/>
                <a:gd name="connsiteX4" fmla="*/ 0 w 1853527"/>
                <a:gd name="connsiteY4" fmla="*/ 538297 h 1190896"/>
                <a:gd name="connsiteX0" fmla="*/ 926764 w 1853527"/>
                <a:gd name="connsiteY0" fmla="*/ 0 h 1190896"/>
                <a:gd name="connsiteX1" fmla="*/ 1853527 w 1853527"/>
                <a:gd name="connsiteY1" fmla="*/ 538297 h 1190896"/>
                <a:gd name="connsiteX2" fmla="*/ 1853527 w 1853527"/>
                <a:gd name="connsiteY2" fmla="*/ 1190896 h 1190896"/>
                <a:gd name="connsiteX3" fmla="*/ 984779 w 1853527"/>
                <a:gd name="connsiteY3" fmla="*/ 1187449 h 1190896"/>
                <a:gd name="connsiteX4" fmla="*/ 0 w 1853527"/>
                <a:gd name="connsiteY4" fmla="*/ 1190896 h 1190896"/>
                <a:gd name="connsiteX5" fmla="*/ 0 w 1853527"/>
                <a:gd name="connsiteY5" fmla="*/ 538297 h 1190896"/>
                <a:gd name="connsiteX6" fmla="*/ 926764 w 1853527"/>
                <a:gd name="connsiteY6" fmla="*/ 0 h 1190896"/>
                <a:gd name="connsiteX0" fmla="*/ 984779 w 1853527"/>
                <a:gd name="connsiteY0" fmla="*/ 1187449 h 1278889"/>
                <a:gd name="connsiteX1" fmla="*/ 0 w 1853527"/>
                <a:gd name="connsiteY1" fmla="*/ 1190896 h 1278889"/>
                <a:gd name="connsiteX2" fmla="*/ 0 w 1853527"/>
                <a:gd name="connsiteY2" fmla="*/ 538297 h 1278889"/>
                <a:gd name="connsiteX3" fmla="*/ 926764 w 1853527"/>
                <a:gd name="connsiteY3" fmla="*/ 0 h 1278889"/>
                <a:gd name="connsiteX4" fmla="*/ 1853527 w 1853527"/>
                <a:gd name="connsiteY4" fmla="*/ 538297 h 1278889"/>
                <a:gd name="connsiteX5" fmla="*/ 1853527 w 1853527"/>
                <a:gd name="connsiteY5" fmla="*/ 1190896 h 1278889"/>
                <a:gd name="connsiteX6" fmla="*/ 1076219 w 1853527"/>
                <a:gd name="connsiteY6" fmla="*/ 1278889 h 1278889"/>
                <a:gd name="connsiteX0" fmla="*/ 984779 w 1853527"/>
                <a:gd name="connsiteY0" fmla="*/ 1187449 h 1190896"/>
                <a:gd name="connsiteX1" fmla="*/ 0 w 1853527"/>
                <a:gd name="connsiteY1" fmla="*/ 1190896 h 1190896"/>
                <a:gd name="connsiteX2" fmla="*/ 0 w 1853527"/>
                <a:gd name="connsiteY2" fmla="*/ 538297 h 1190896"/>
                <a:gd name="connsiteX3" fmla="*/ 926764 w 1853527"/>
                <a:gd name="connsiteY3" fmla="*/ 0 h 1190896"/>
                <a:gd name="connsiteX4" fmla="*/ 1853527 w 1853527"/>
                <a:gd name="connsiteY4" fmla="*/ 538297 h 1190896"/>
                <a:gd name="connsiteX5" fmla="*/ 1853527 w 1853527"/>
                <a:gd name="connsiteY5" fmla="*/ 1190896 h 1190896"/>
                <a:gd name="connsiteX0" fmla="*/ 0 w 1853527"/>
                <a:gd name="connsiteY0" fmla="*/ 1190896 h 1190896"/>
                <a:gd name="connsiteX1" fmla="*/ 0 w 1853527"/>
                <a:gd name="connsiteY1" fmla="*/ 538297 h 1190896"/>
                <a:gd name="connsiteX2" fmla="*/ 926764 w 1853527"/>
                <a:gd name="connsiteY2" fmla="*/ 0 h 1190896"/>
                <a:gd name="connsiteX3" fmla="*/ 1853527 w 1853527"/>
                <a:gd name="connsiteY3" fmla="*/ 538297 h 1190896"/>
                <a:gd name="connsiteX4" fmla="*/ 1853527 w 1853527"/>
                <a:gd name="connsiteY4" fmla="*/ 1190896 h 119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527" h="1190896">
                  <a:moveTo>
                    <a:pt x="0" y="1190896"/>
                  </a:moveTo>
                  <a:lnTo>
                    <a:pt x="0" y="538297"/>
                  </a:lnTo>
                  <a:lnTo>
                    <a:pt x="926764" y="0"/>
                  </a:lnTo>
                  <a:lnTo>
                    <a:pt x="1853527" y="538297"/>
                  </a:lnTo>
                  <a:lnTo>
                    <a:pt x="1853527" y="1190896"/>
                  </a:lnTo>
                </a:path>
              </a:pathLst>
            </a:custGeom>
            <a:solidFill>
              <a:schemeClr val="bg1"/>
            </a:solidFill>
            <a:ln w="53975">
              <a:solidFill>
                <a:schemeClr val="accent2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lIns="91440" tIns="502920" rtlCol="0" anchor="t" anchorCtr="0"/>
            <a:lstStyle/>
            <a:p>
              <a:pPr lvl="0"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Facilitate withdrawal of Ethiopian troops.</a:t>
              </a:r>
            </a:p>
          </p:txBody>
        </p:sp>
        <p:cxnSp>
          <p:nvCxnSpPr>
            <p:cNvPr id="34823" name="Straight Connector 34822"/>
            <p:cNvCxnSpPr>
              <a:cxnSpLocks/>
              <a:stCxn id="44" idx="2"/>
              <a:endCxn id="46" idx="4"/>
            </p:cNvCxnSpPr>
            <p:nvPr/>
          </p:nvCxnSpPr>
          <p:spPr>
            <a:xfrm flipH="1" flipV="1">
              <a:off x="1449108" y="1897198"/>
              <a:ext cx="2" cy="268153"/>
            </a:xfrm>
            <a:prstGeom prst="line">
              <a:avLst/>
            </a:prstGeom>
            <a:noFill/>
            <a:ln w="53975">
              <a:solidFill>
                <a:schemeClr val="accent2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90" idx="2"/>
              <a:endCxn id="70" idx="0"/>
            </p:cNvCxnSpPr>
            <p:nvPr/>
          </p:nvCxnSpPr>
          <p:spPr>
            <a:xfrm flipH="1">
              <a:off x="3302635" y="4539523"/>
              <a:ext cx="2" cy="224857"/>
            </a:xfrm>
            <a:prstGeom prst="line">
              <a:avLst/>
            </a:prstGeom>
            <a:noFill/>
            <a:ln w="53975">
              <a:solidFill>
                <a:schemeClr val="accent6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91" idx="2"/>
              <a:endCxn id="73" idx="0"/>
            </p:cNvCxnSpPr>
            <p:nvPr/>
          </p:nvCxnSpPr>
          <p:spPr>
            <a:xfrm flipH="1">
              <a:off x="7007860" y="4539523"/>
              <a:ext cx="2381" cy="224857"/>
            </a:xfrm>
            <a:prstGeom prst="line">
              <a:avLst/>
            </a:prstGeom>
            <a:noFill/>
            <a:ln w="53975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>
            <a:xfrm>
              <a:off x="7935512" y="2182950"/>
              <a:ext cx="1854467" cy="1161650"/>
            </a:xfrm>
            <a:custGeom>
              <a:avLst/>
              <a:gdLst>
                <a:gd name="connsiteX0" fmla="*/ 926764 w 1853527"/>
                <a:gd name="connsiteY0" fmla="*/ 0 h 1190896"/>
                <a:gd name="connsiteX1" fmla="*/ 1853527 w 1853527"/>
                <a:gd name="connsiteY1" fmla="*/ 538297 h 1190896"/>
                <a:gd name="connsiteX2" fmla="*/ 1853527 w 1853527"/>
                <a:gd name="connsiteY2" fmla="*/ 1190896 h 1190896"/>
                <a:gd name="connsiteX3" fmla="*/ 0 w 1853527"/>
                <a:gd name="connsiteY3" fmla="*/ 1190896 h 1190896"/>
                <a:gd name="connsiteX4" fmla="*/ 0 w 1853527"/>
                <a:gd name="connsiteY4" fmla="*/ 538297 h 1190896"/>
                <a:gd name="connsiteX0" fmla="*/ 926764 w 1853527"/>
                <a:gd name="connsiteY0" fmla="*/ 0 h 1190896"/>
                <a:gd name="connsiteX1" fmla="*/ 1853527 w 1853527"/>
                <a:gd name="connsiteY1" fmla="*/ 538297 h 1190896"/>
                <a:gd name="connsiteX2" fmla="*/ 1853527 w 1853527"/>
                <a:gd name="connsiteY2" fmla="*/ 1190896 h 1190896"/>
                <a:gd name="connsiteX3" fmla="*/ 984779 w 1853527"/>
                <a:gd name="connsiteY3" fmla="*/ 1187449 h 1190896"/>
                <a:gd name="connsiteX4" fmla="*/ 0 w 1853527"/>
                <a:gd name="connsiteY4" fmla="*/ 1190896 h 1190896"/>
                <a:gd name="connsiteX5" fmla="*/ 0 w 1853527"/>
                <a:gd name="connsiteY5" fmla="*/ 538297 h 1190896"/>
                <a:gd name="connsiteX6" fmla="*/ 926764 w 1853527"/>
                <a:gd name="connsiteY6" fmla="*/ 0 h 1190896"/>
                <a:gd name="connsiteX0" fmla="*/ 984779 w 1853527"/>
                <a:gd name="connsiteY0" fmla="*/ 1187449 h 1278889"/>
                <a:gd name="connsiteX1" fmla="*/ 0 w 1853527"/>
                <a:gd name="connsiteY1" fmla="*/ 1190896 h 1278889"/>
                <a:gd name="connsiteX2" fmla="*/ 0 w 1853527"/>
                <a:gd name="connsiteY2" fmla="*/ 538297 h 1278889"/>
                <a:gd name="connsiteX3" fmla="*/ 926764 w 1853527"/>
                <a:gd name="connsiteY3" fmla="*/ 0 h 1278889"/>
                <a:gd name="connsiteX4" fmla="*/ 1853527 w 1853527"/>
                <a:gd name="connsiteY4" fmla="*/ 538297 h 1278889"/>
                <a:gd name="connsiteX5" fmla="*/ 1853527 w 1853527"/>
                <a:gd name="connsiteY5" fmla="*/ 1190896 h 1278889"/>
                <a:gd name="connsiteX6" fmla="*/ 1076219 w 1853527"/>
                <a:gd name="connsiteY6" fmla="*/ 1278889 h 1278889"/>
                <a:gd name="connsiteX0" fmla="*/ 984779 w 1853527"/>
                <a:gd name="connsiteY0" fmla="*/ 1187449 h 1190896"/>
                <a:gd name="connsiteX1" fmla="*/ 0 w 1853527"/>
                <a:gd name="connsiteY1" fmla="*/ 1190896 h 1190896"/>
                <a:gd name="connsiteX2" fmla="*/ 0 w 1853527"/>
                <a:gd name="connsiteY2" fmla="*/ 538297 h 1190896"/>
                <a:gd name="connsiteX3" fmla="*/ 926764 w 1853527"/>
                <a:gd name="connsiteY3" fmla="*/ 0 h 1190896"/>
                <a:gd name="connsiteX4" fmla="*/ 1853527 w 1853527"/>
                <a:gd name="connsiteY4" fmla="*/ 538297 h 1190896"/>
                <a:gd name="connsiteX5" fmla="*/ 1853527 w 1853527"/>
                <a:gd name="connsiteY5" fmla="*/ 1190896 h 1190896"/>
                <a:gd name="connsiteX0" fmla="*/ 0 w 1853527"/>
                <a:gd name="connsiteY0" fmla="*/ 1190896 h 1190896"/>
                <a:gd name="connsiteX1" fmla="*/ 0 w 1853527"/>
                <a:gd name="connsiteY1" fmla="*/ 538297 h 1190896"/>
                <a:gd name="connsiteX2" fmla="*/ 926764 w 1853527"/>
                <a:gd name="connsiteY2" fmla="*/ 0 h 1190896"/>
                <a:gd name="connsiteX3" fmla="*/ 1853527 w 1853527"/>
                <a:gd name="connsiteY3" fmla="*/ 538297 h 1190896"/>
                <a:gd name="connsiteX4" fmla="*/ 1853527 w 1853527"/>
                <a:gd name="connsiteY4" fmla="*/ 1190896 h 119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527" h="1190896">
                  <a:moveTo>
                    <a:pt x="0" y="1190896"/>
                  </a:moveTo>
                  <a:lnTo>
                    <a:pt x="0" y="538297"/>
                  </a:lnTo>
                  <a:lnTo>
                    <a:pt x="926764" y="0"/>
                  </a:lnTo>
                  <a:lnTo>
                    <a:pt x="1853527" y="538297"/>
                  </a:lnTo>
                  <a:lnTo>
                    <a:pt x="1853527" y="1190896"/>
                  </a:lnTo>
                </a:path>
              </a:pathLst>
            </a:custGeom>
            <a:solidFill>
              <a:schemeClr val="bg1"/>
            </a:solidFill>
            <a:ln w="53975">
              <a:solidFill>
                <a:schemeClr val="accent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lIns="91440" tIns="502920" rtlCol="0" anchor="t" anchorCtr="0"/>
            <a:lstStyle/>
            <a:p>
              <a:pPr lvl="0"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Help establish four new regional administrations.</a:t>
              </a:r>
            </a:p>
          </p:txBody>
        </p:sp>
        <p:cxnSp>
          <p:nvCxnSpPr>
            <p:cNvPr id="61" name="Straight Connector 60"/>
            <p:cNvCxnSpPr>
              <a:cxnSpLocks/>
              <a:stCxn id="60" idx="2"/>
              <a:endCxn id="72" idx="4"/>
            </p:cNvCxnSpPr>
            <p:nvPr/>
          </p:nvCxnSpPr>
          <p:spPr>
            <a:xfrm flipV="1">
              <a:off x="8862746" y="1897198"/>
              <a:ext cx="469" cy="285752"/>
            </a:xfrm>
            <a:prstGeom prst="line">
              <a:avLst/>
            </a:prstGeom>
            <a:noFill/>
            <a:ln w="53975">
              <a:solidFill>
                <a:schemeClr val="accent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92" idx="2"/>
              <a:endCxn id="74" idx="0"/>
            </p:cNvCxnSpPr>
            <p:nvPr/>
          </p:nvCxnSpPr>
          <p:spPr>
            <a:xfrm flipH="1">
              <a:off x="10714914" y="4539523"/>
              <a:ext cx="1506" cy="224857"/>
            </a:xfrm>
            <a:prstGeom prst="line">
              <a:avLst/>
            </a:prstGeom>
            <a:noFill/>
            <a:ln w="53975">
              <a:solidFill>
                <a:srgbClr val="FF0000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2887432" y="4764380"/>
              <a:ext cx="830406" cy="830398"/>
            </a:xfrm>
            <a:prstGeom prst="ellipse">
              <a:avLst/>
            </a:prstGeom>
            <a:gradFill flip="none" rotWithShape="1">
              <a:gsLst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  <a:effectLst>
              <a:outerShdw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lIns="45720" r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2009-12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4740959" y="1066800"/>
              <a:ext cx="830406" cy="830398"/>
            </a:xfrm>
            <a:prstGeom prst="ellipse">
              <a:avLst/>
            </a:prstGeom>
            <a:gradFill flip="none" rotWithShape="1">
              <a:gsLst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  <a:effectLst>
              <a:outerShdw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lIns="45720" r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2011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8448012" y="1066800"/>
              <a:ext cx="830406" cy="830398"/>
            </a:xfrm>
            <a:prstGeom prst="ellipse">
              <a:avLst/>
            </a:prstGeom>
            <a:gradFill flip="none" rotWithShape="1">
              <a:gsLst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  <a:effectLst>
              <a:outerShdw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lIns="45720" r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2013-16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6592657" y="4764380"/>
              <a:ext cx="830406" cy="830398"/>
            </a:xfrm>
            <a:prstGeom prst="ellipse">
              <a:avLst/>
            </a:prstGeom>
            <a:gradFill flip="none" rotWithShape="1">
              <a:gsLst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  <a:effectLst>
              <a:outerShdw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lIns="45720" r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2012-15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10299711" y="4764380"/>
              <a:ext cx="830406" cy="830398"/>
            </a:xfrm>
            <a:prstGeom prst="ellipse">
              <a:avLst/>
            </a:prstGeom>
            <a:gradFill flip="none" rotWithShape="1">
              <a:gsLst>
                <a:gs pos="5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noFill/>
            </a:ln>
            <a:effectLst>
              <a:outerShdw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lIns="45720" r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2012/17</a:t>
              </a:r>
            </a:p>
          </p:txBody>
        </p:sp>
        <p:sp>
          <p:nvSpPr>
            <p:cNvPr id="92" name="Freeform 91"/>
            <p:cNvSpPr/>
            <p:nvPr/>
          </p:nvSpPr>
          <p:spPr>
            <a:xfrm rot="10800000" flipV="1">
              <a:off x="9789656" y="3348627"/>
              <a:ext cx="1853527" cy="1190896"/>
            </a:xfrm>
            <a:custGeom>
              <a:avLst/>
              <a:gdLst>
                <a:gd name="connsiteX0" fmla="*/ 1853527 w 1853527"/>
                <a:gd name="connsiteY0" fmla="*/ 0 h 1190896"/>
                <a:gd name="connsiteX1" fmla="*/ 0 w 1853527"/>
                <a:gd name="connsiteY1" fmla="*/ 0 h 1190896"/>
                <a:gd name="connsiteX2" fmla="*/ 0 w 1853527"/>
                <a:gd name="connsiteY2" fmla="*/ 652599 h 1190896"/>
                <a:gd name="connsiteX3" fmla="*/ 926763 w 1853527"/>
                <a:gd name="connsiteY3" fmla="*/ 1190896 h 1190896"/>
                <a:gd name="connsiteX4" fmla="*/ 1853527 w 1853527"/>
                <a:gd name="connsiteY4" fmla="*/ 652599 h 1190896"/>
                <a:gd name="connsiteX0" fmla="*/ 1853527 w 1853527"/>
                <a:gd name="connsiteY0" fmla="*/ 5352 h 1196248"/>
                <a:gd name="connsiteX1" fmla="*/ 914700 w 1853527"/>
                <a:gd name="connsiteY1" fmla="*/ 0 h 1196248"/>
                <a:gd name="connsiteX2" fmla="*/ 0 w 1853527"/>
                <a:gd name="connsiteY2" fmla="*/ 5352 h 1196248"/>
                <a:gd name="connsiteX3" fmla="*/ 0 w 1853527"/>
                <a:gd name="connsiteY3" fmla="*/ 657951 h 1196248"/>
                <a:gd name="connsiteX4" fmla="*/ 926763 w 1853527"/>
                <a:gd name="connsiteY4" fmla="*/ 1196248 h 1196248"/>
                <a:gd name="connsiteX5" fmla="*/ 1853527 w 1853527"/>
                <a:gd name="connsiteY5" fmla="*/ 657951 h 1196248"/>
                <a:gd name="connsiteX6" fmla="*/ 1853527 w 1853527"/>
                <a:gd name="connsiteY6" fmla="*/ 5352 h 1196248"/>
                <a:gd name="connsiteX0" fmla="*/ 914700 w 1853527"/>
                <a:gd name="connsiteY0" fmla="*/ 0 h 1196248"/>
                <a:gd name="connsiteX1" fmla="*/ 0 w 1853527"/>
                <a:gd name="connsiteY1" fmla="*/ 5352 h 1196248"/>
                <a:gd name="connsiteX2" fmla="*/ 0 w 1853527"/>
                <a:gd name="connsiteY2" fmla="*/ 657951 h 1196248"/>
                <a:gd name="connsiteX3" fmla="*/ 926763 w 1853527"/>
                <a:gd name="connsiteY3" fmla="*/ 1196248 h 1196248"/>
                <a:gd name="connsiteX4" fmla="*/ 1853527 w 1853527"/>
                <a:gd name="connsiteY4" fmla="*/ 657951 h 1196248"/>
                <a:gd name="connsiteX5" fmla="*/ 1853527 w 1853527"/>
                <a:gd name="connsiteY5" fmla="*/ 5352 h 1196248"/>
                <a:gd name="connsiteX6" fmla="*/ 1006140 w 1853527"/>
                <a:gd name="connsiteY6" fmla="*/ 91440 h 1196248"/>
                <a:gd name="connsiteX0" fmla="*/ 914700 w 1853527"/>
                <a:gd name="connsiteY0" fmla="*/ 0 h 1196248"/>
                <a:gd name="connsiteX1" fmla="*/ 0 w 1853527"/>
                <a:gd name="connsiteY1" fmla="*/ 5352 h 1196248"/>
                <a:gd name="connsiteX2" fmla="*/ 0 w 1853527"/>
                <a:gd name="connsiteY2" fmla="*/ 657951 h 1196248"/>
                <a:gd name="connsiteX3" fmla="*/ 926763 w 1853527"/>
                <a:gd name="connsiteY3" fmla="*/ 1196248 h 1196248"/>
                <a:gd name="connsiteX4" fmla="*/ 1853527 w 1853527"/>
                <a:gd name="connsiteY4" fmla="*/ 657951 h 1196248"/>
                <a:gd name="connsiteX5" fmla="*/ 1853527 w 1853527"/>
                <a:gd name="connsiteY5" fmla="*/ 5352 h 1196248"/>
                <a:gd name="connsiteX0" fmla="*/ 0 w 1853527"/>
                <a:gd name="connsiteY0" fmla="*/ 0 h 1190896"/>
                <a:gd name="connsiteX1" fmla="*/ 0 w 1853527"/>
                <a:gd name="connsiteY1" fmla="*/ 652599 h 1190896"/>
                <a:gd name="connsiteX2" fmla="*/ 926763 w 1853527"/>
                <a:gd name="connsiteY2" fmla="*/ 1190896 h 1190896"/>
                <a:gd name="connsiteX3" fmla="*/ 1853527 w 1853527"/>
                <a:gd name="connsiteY3" fmla="*/ 652599 h 1190896"/>
                <a:gd name="connsiteX4" fmla="*/ 1853527 w 1853527"/>
                <a:gd name="connsiteY4" fmla="*/ 0 h 119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527" h="1190896">
                  <a:moveTo>
                    <a:pt x="0" y="0"/>
                  </a:moveTo>
                  <a:lnTo>
                    <a:pt x="0" y="652599"/>
                  </a:lnTo>
                  <a:lnTo>
                    <a:pt x="926763" y="1190896"/>
                  </a:lnTo>
                  <a:lnTo>
                    <a:pt x="1853527" y="652599"/>
                  </a:lnTo>
                  <a:lnTo>
                    <a:pt x="1853527" y="0"/>
                  </a:lnTo>
                </a:path>
              </a:pathLst>
            </a:custGeom>
            <a:solidFill>
              <a:schemeClr val="bg1"/>
            </a:solidFill>
            <a:ln w="53975">
              <a:solidFill>
                <a:srgbClr val="FF0000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bIns="502920" rtlCol="0" anchor="b"/>
            <a:lstStyle/>
            <a:p>
              <a:pPr lvl="0"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Secured electoral processes for two Federal Governments.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457200" y="3346722"/>
              <a:ext cx="11315329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ounded Rectangle 103"/>
            <p:cNvSpPr/>
            <p:nvPr/>
          </p:nvSpPr>
          <p:spPr>
            <a:xfrm>
              <a:off x="876535" y="3199128"/>
              <a:ext cx="1145146" cy="29518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ENDF Exit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2729996" y="3199128"/>
              <a:ext cx="1240119" cy="295188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Protect TFGs</a:t>
              </a: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4323494" y="3199128"/>
              <a:ext cx="1629887" cy="29518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Free Mogadishu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436921" y="3199128"/>
              <a:ext cx="1145146" cy="29518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Recovery</a:t>
              </a: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8067098" y="3199128"/>
              <a:ext cx="1593205" cy="29518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IRAs Established</a:t>
              </a: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10143846" y="3199128"/>
              <a:ext cx="1145146" cy="295188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(s)elections</a:t>
              </a:r>
            </a:p>
          </p:txBody>
        </p:sp>
      </p:grpSp>
      <p:sp>
        <p:nvSpPr>
          <p:cNvPr id="110" name="TextBox 22"/>
          <p:cNvSpPr txBox="1"/>
          <p:nvPr/>
        </p:nvSpPr>
        <p:spPr>
          <a:xfrm>
            <a:off x="457200" y="5986927"/>
            <a:ext cx="1123949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AMISOM has provided the security foundation that enabled most of the international diplomatic and humanitarian communities to operate out of Mogadishu and across south-central Somalia.</a:t>
            </a:r>
          </a:p>
        </p:txBody>
      </p:sp>
    </p:spTree>
    <p:extLst>
      <p:ext uri="{BB962C8B-B14F-4D97-AF65-F5344CB8AC3E}">
        <p14:creationId xmlns:p14="http://schemas.microsoft.com/office/powerpoint/2010/main" val="861750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83581-EFCC-8942-B3FB-D0567B14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 b="1" dirty="0"/>
              <a:t>Major Problems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3527BF-6254-4969-A12E-247CECEB7D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338828"/>
              </p:ext>
            </p:extLst>
          </p:nvPr>
        </p:nvGraphicFramePr>
        <p:xfrm>
          <a:off x="838200" y="231784"/>
          <a:ext cx="10515600" cy="506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8356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08222"/>
            <a:ext cx="3229605" cy="2083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906" y="95251"/>
            <a:ext cx="3221819" cy="2083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046" y="2430643"/>
            <a:ext cx="3256679" cy="2105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2430643"/>
            <a:ext cx="3212964" cy="2087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" y="4657810"/>
            <a:ext cx="3174914" cy="2076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046" y="4674278"/>
            <a:ext cx="3196335" cy="2069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581" y="95251"/>
            <a:ext cx="3143392" cy="2096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453" y="2430643"/>
            <a:ext cx="3237649" cy="2093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78B61-7BF0-0048-99E9-3BFB6BB9D7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194" y="4667307"/>
            <a:ext cx="3210917" cy="20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33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6A6A7-F57D-984D-AE5C-4D8494B8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935314"/>
            <a:ext cx="11139854" cy="14070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Partnership peacekeeping is the new normal in Africa. We have to do it better.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D2AAF3E-85A3-7944-A167-0148E3FA0C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26073" y="241738"/>
          <a:ext cx="11323027" cy="4225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251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C09D6-6FD2-DD46-96A4-109C72B7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52126"/>
            <a:ext cx="11139854" cy="14070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Success requires unified, sustained political support +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ability to exert leverage over local political elites.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294D90C-CFBF-A341-94FF-15C0CDE00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359" y="307731"/>
            <a:ext cx="5330182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ECA97-2367-3242-B72E-09AC0AFA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35193"/>
            <a:ext cx="11139854" cy="14409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Without unified command &amp; control a peace operation won’t be more than the sum of its parts.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BF1BC438-BD12-144A-AC2A-8805123A2E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29133" y="307731"/>
            <a:ext cx="3837731" cy="3997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9B0BB0-33AB-BD48-BB4B-E1108D368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492457"/>
            <a:ext cx="5455917" cy="362818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00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332" b="176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AMISOM transport plane, Mogadishu, 9 March 2007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760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46332-5608-4A49-AFF4-6C5D9ECCD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52126"/>
            <a:ext cx="11139854" cy="14070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Beware optimistic planning assumptions, especially about local security forces.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3DE45-F5A5-EF4C-8A65-AC21260C8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68" y="307731"/>
            <a:ext cx="5397887" cy="3997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D238E-5515-FF48-AED6-0D55D05D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342419"/>
            <a:ext cx="5455917" cy="39282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233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0B060-AEC2-7C4F-A3C0-998D9B714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38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575EE-8D81-A044-A432-7E27EC44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05" y="4921308"/>
            <a:ext cx="3094340" cy="15099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Logistics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52BB0-9DD2-504E-AD2D-52BA0B21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766" y="4921308"/>
            <a:ext cx="8092965" cy="1764304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Don’t expect success in war if you separate a commander from their logistics and rely on frameworks intended for peacekeeping.</a:t>
            </a:r>
          </a:p>
        </p:txBody>
      </p:sp>
    </p:spTree>
    <p:extLst>
      <p:ext uri="{BB962C8B-B14F-4D97-AF65-F5344CB8AC3E}">
        <p14:creationId xmlns:p14="http://schemas.microsoft.com/office/powerpoint/2010/main" val="3266935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on top of a sandy beach&#10;&#10;Description automatically generated">
            <a:extLst>
              <a:ext uri="{FF2B5EF4-FFF2-40B4-BE49-F238E27FC236}">
                <a16:creationId xmlns:a16="http://schemas.microsoft.com/office/drawing/2014/main" id="{D38954BF-5EBA-4946-8C91-1A307495D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41" b="17108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97596-9DB3-DF4C-A519-07547F96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4" y="4939919"/>
            <a:ext cx="5021782" cy="15099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Security Sector Reform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42447-E47A-0D46-8F99-8387F224F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166" y="4939919"/>
            <a:ext cx="5836685" cy="16815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It’s the politics, stupid!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(And some technical stuff.)</a:t>
            </a:r>
          </a:p>
        </p:txBody>
      </p:sp>
    </p:spTree>
    <p:extLst>
      <p:ext uri="{BB962C8B-B14F-4D97-AF65-F5344CB8AC3E}">
        <p14:creationId xmlns:p14="http://schemas.microsoft.com/office/powerpoint/2010/main" val="3165547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DBBCB-164B-124A-9206-295F7C09B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10" b="17712"/>
          <a:stretch/>
        </p:blipFill>
        <p:spPr>
          <a:xfrm>
            <a:off x="-1" y="0"/>
            <a:ext cx="12192001" cy="466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C4F07-5464-EE43-A21B-8717B954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40" y="4950430"/>
            <a:ext cx="3430670" cy="15099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Civilian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FF184-BF06-754F-B353-E746AEC4B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2207" y="4848804"/>
            <a:ext cx="7172353" cy="19846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Not having a mandate to protect civilians doesn’t insulate a mission from expectations to protect civilians.</a:t>
            </a:r>
          </a:p>
        </p:txBody>
      </p:sp>
    </p:spTree>
    <p:extLst>
      <p:ext uri="{BB962C8B-B14F-4D97-AF65-F5344CB8AC3E}">
        <p14:creationId xmlns:p14="http://schemas.microsoft.com/office/powerpoint/2010/main" val="768288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desk with a computer in a room&#10;&#10;Description automatically generated">
            <a:extLst>
              <a:ext uri="{FF2B5EF4-FFF2-40B4-BE49-F238E27FC236}">
                <a16:creationId xmlns:a16="http://schemas.microsoft.com/office/drawing/2014/main" id="{AE31F674-AF20-2C40-9BCA-4009364D2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23" b="19815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B3076A-05A0-B242-B21F-16C8082D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29" y="4971450"/>
            <a:ext cx="4418643" cy="15099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Strategic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929BD-D6DC-E44A-A066-A61160981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297" y="4719087"/>
            <a:ext cx="6583774" cy="20146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Missions require built-in, flexible and resourced capacity to do effective strategic communications.</a:t>
            </a:r>
          </a:p>
        </p:txBody>
      </p:sp>
    </p:spTree>
    <p:extLst>
      <p:ext uri="{BB962C8B-B14F-4D97-AF65-F5344CB8AC3E}">
        <p14:creationId xmlns:p14="http://schemas.microsoft.com/office/powerpoint/2010/main" val="2932117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7E7D8CEE-69B5-A345-82FE-803ABA84E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13" b="9488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10C11D-FC96-8E46-B672-10198CAB1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09" y="4956183"/>
            <a:ext cx="4120288" cy="15099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Stabilization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237F6-9CA4-F84C-A145-5EB89182B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93" y="4837692"/>
            <a:ext cx="7020909" cy="19150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Effective local partners hold the key to delivering stability and a peace dividend to local populations.</a:t>
            </a:r>
          </a:p>
        </p:txBody>
      </p:sp>
    </p:spTree>
    <p:extLst>
      <p:ext uri="{BB962C8B-B14F-4D97-AF65-F5344CB8AC3E}">
        <p14:creationId xmlns:p14="http://schemas.microsoft.com/office/powerpoint/2010/main" val="3186167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74E20284-F94E-FA47-8311-113548E04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87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6B323-8D43-9E47-988E-FB89E70B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67" y="4871432"/>
            <a:ext cx="2600354" cy="150993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Exit</a:t>
            </a:r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E30FD-E60C-1A48-9121-D56FF24D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814" y="4871432"/>
            <a:ext cx="7609489" cy="18303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Politics not plans determine exit.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Peacekeepers aren’t in control of their own successful exit.</a:t>
            </a:r>
          </a:p>
        </p:txBody>
      </p:sp>
    </p:spTree>
    <p:extLst>
      <p:ext uri="{BB962C8B-B14F-4D97-AF65-F5344CB8AC3E}">
        <p14:creationId xmlns:p14="http://schemas.microsoft.com/office/powerpoint/2010/main" val="207426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434841-9544-7C46-A586-FA01458E1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78" b="85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F989F-0A8D-9C43-A2E8-5CCC32D6F6E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Probably hit by an RPG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10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4950C-4168-D24D-9CCB-6475FABF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“When the plane was hit, we thought, oh, this is mission impossible!”</a:t>
            </a:r>
            <a:br>
              <a:rPr lang="en-US" sz="4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4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Gen. Levi </a:t>
            </a:r>
            <a:r>
              <a:rPr lang="en-US" sz="3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Karuhanga</a:t>
            </a:r>
            <a:b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AMISOM Force Commander</a:t>
            </a:r>
            <a:endParaRPr lang="en-US" sz="4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22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DEE4614-57EE-BD4B-9457-B8933141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972" y="265552"/>
            <a:ext cx="7149035" cy="632689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C6836C5-CD42-4340-9015-A0319937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73" y="6159062"/>
            <a:ext cx="1965434" cy="433386"/>
          </a:xfrm>
          <a:solidFill>
            <a:srgbClr val="002060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AMISOM Deployment 2015</a:t>
            </a:r>
          </a:p>
        </p:txBody>
      </p:sp>
    </p:spTree>
    <p:extLst>
      <p:ext uri="{BB962C8B-B14F-4D97-AF65-F5344CB8AC3E}">
        <p14:creationId xmlns:p14="http://schemas.microsoft.com/office/powerpoint/2010/main" val="173519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CC1A0-93F1-B349-BA79-ECA72804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AMISOM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58AA-3CCF-244F-BB5B-26BE4A04F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19</a:t>
            </a:r>
            <a:r>
              <a:rPr lang="en-US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,500 soldiers</a:t>
            </a:r>
          </a:p>
          <a:p>
            <a:pPr algn="ctr"/>
            <a:r>
              <a:rPr lang="en-US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700 police 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7</a:t>
            </a:r>
            <a:r>
              <a:rPr lang="en-US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0 civilians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828914E-3FEA-304D-AD20-CEA998321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" r="33085" b="2"/>
          <a:stretch/>
        </p:blipFill>
        <p:spPr>
          <a:xfrm>
            <a:off x="5869172" y="293246"/>
            <a:ext cx="5138745" cy="62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79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3C247-09E0-3E4F-8B52-DE9F475A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Autofit/>
          </a:bodyPr>
          <a:lstStyle/>
          <a:p>
            <a:r>
              <a:rPr lang="en-US" sz="3600" b="1" dirty="0"/>
              <a:t>AMISOM’s Current Strategic Objectives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17A886-BA51-4CDD-A6A6-147A28B052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3716066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680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F62EA-A2D9-424C-B992-FCEE74BA2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00B050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Why write this book?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B960EF8D-87B6-46D3-8FCC-46A6C140C3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3638897"/>
              </p:ext>
            </p:extLst>
          </p:nvPr>
        </p:nvGraphicFramePr>
        <p:xfrm>
          <a:off x="4038599" y="509286"/>
          <a:ext cx="7906473" cy="6169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9018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834</Words>
  <Application>Microsoft Office PowerPoint</Application>
  <PresentationFormat>Grand écran</PresentationFormat>
  <Paragraphs>164</Paragraphs>
  <Slides>36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Fighting for Peace in Somalia: The African Union’s War Against al-Shabaab</vt:lpstr>
      <vt:lpstr>Présentation PowerPoint</vt:lpstr>
      <vt:lpstr>Présentation PowerPoint</vt:lpstr>
      <vt:lpstr>Présentation PowerPoint</vt:lpstr>
      <vt:lpstr>“When the plane was hit, we thought, oh, this is mission impossible!”  Gen. Levi Karuhanga AMISOM Force Commander</vt:lpstr>
      <vt:lpstr>AMISOM Deployment 2015</vt:lpstr>
      <vt:lpstr>AMISOM Today</vt:lpstr>
      <vt:lpstr>AMISOM’s Current Strategic Objectives</vt:lpstr>
      <vt:lpstr>Why write this book?</vt:lpstr>
      <vt:lpstr>Présentation PowerPoint</vt:lpstr>
      <vt:lpstr>Part I: History</vt:lpstr>
      <vt:lpstr>Part II: Challenges</vt:lpstr>
      <vt:lpstr>AMISOM struggled to generate forces and lacked key capabilities…</vt:lpstr>
      <vt:lpstr>Présentation PowerPoint</vt:lpstr>
      <vt:lpstr>This wasn’t peacekeeping</vt:lpstr>
      <vt:lpstr>AMISOM became the most complicated peace operation in modern history…</vt:lpstr>
      <vt:lpstr>The AMISOM Model</vt:lpstr>
      <vt:lpstr>International Ecosystem to Stabilize Somalia</vt:lpstr>
      <vt:lpstr>AMISOM was peacekeeping on the cheap and suffered financial shortfalls… </vt:lpstr>
      <vt:lpstr>Présentation PowerPoint</vt:lpstr>
      <vt:lpstr>AMISOM faced a deadly, resilient and adaptable enemy…</vt:lpstr>
      <vt:lpstr>Présentation PowerPoint</vt:lpstr>
      <vt:lpstr>Has AMISOM made a positive impact?  Yes, but …</vt:lpstr>
      <vt:lpstr>AMISOM’s Strategic Impact</vt:lpstr>
      <vt:lpstr>Major Problems</vt:lpstr>
      <vt:lpstr>Présentation PowerPoint</vt:lpstr>
      <vt:lpstr>Partnership peacekeeping is the new normal in Africa. We have to do it better.</vt:lpstr>
      <vt:lpstr>Success requires unified, sustained political support + the ability to exert leverage over local political elites.</vt:lpstr>
      <vt:lpstr>Without unified command &amp; control a peace operation won’t be more than the sum of its parts.</vt:lpstr>
      <vt:lpstr>Beware optimistic planning assumptions, especially about local security forces.</vt:lpstr>
      <vt:lpstr>Logistics</vt:lpstr>
      <vt:lpstr>Security Sector Reform</vt:lpstr>
      <vt:lpstr>Civilian Protection</vt:lpstr>
      <vt:lpstr>Strategic Communications</vt:lpstr>
      <vt:lpstr>Stabilization</vt:lpstr>
      <vt:lpstr>Exit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Fighting for Peace in Somalia: The African Union’s War Against al-Shabaab</dc:title>
  <dc:creator>Williams, Paul David</dc:creator>
  <cp:lastModifiedBy>Philippe Eggen</cp:lastModifiedBy>
  <cp:revision>2</cp:revision>
  <dcterms:created xsi:type="dcterms:W3CDTF">2019-05-14T14:17:58Z</dcterms:created>
  <dcterms:modified xsi:type="dcterms:W3CDTF">2019-05-23T11:37:47Z</dcterms:modified>
</cp:coreProperties>
</file>